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4"/>
    <p:sldMasterId id="2147483840" r:id="rId5"/>
  </p:sldMasterIdLst>
  <p:notesMasterIdLst>
    <p:notesMasterId r:id="rId34"/>
  </p:notesMasterIdLst>
  <p:handoutMasterIdLst>
    <p:handoutMasterId r:id="rId35"/>
  </p:handoutMasterIdLst>
  <p:sldIdLst>
    <p:sldId id="301" r:id="rId6"/>
    <p:sldId id="305" r:id="rId7"/>
    <p:sldId id="303" r:id="rId8"/>
    <p:sldId id="2147475801" r:id="rId9"/>
    <p:sldId id="2147475799" r:id="rId10"/>
    <p:sldId id="345" r:id="rId11"/>
    <p:sldId id="327" r:id="rId12"/>
    <p:sldId id="339" r:id="rId13"/>
    <p:sldId id="341" r:id="rId14"/>
    <p:sldId id="344" r:id="rId15"/>
    <p:sldId id="2147475807" r:id="rId16"/>
    <p:sldId id="306" r:id="rId17"/>
    <p:sldId id="520" r:id="rId18"/>
    <p:sldId id="523" r:id="rId19"/>
    <p:sldId id="556" r:id="rId20"/>
    <p:sldId id="2147475783" r:id="rId21"/>
    <p:sldId id="2147475798" r:id="rId22"/>
    <p:sldId id="2147475800" r:id="rId23"/>
    <p:sldId id="2147475802" r:id="rId24"/>
    <p:sldId id="2147475803" r:id="rId25"/>
    <p:sldId id="2147475804" r:id="rId26"/>
    <p:sldId id="2147475805" r:id="rId27"/>
    <p:sldId id="2147475795" r:id="rId28"/>
    <p:sldId id="2147475806" r:id="rId29"/>
    <p:sldId id="2147475792" r:id="rId30"/>
    <p:sldId id="2147475793" r:id="rId31"/>
    <p:sldId id="2147475794" r:id="rId32"/>
    <p:sldId id="302" r:id="rId33"/>
  </p:sldIdLst>
  <p:sldSz cx="9144000" cy="5145088"/>
  <p:notesSz cx="6858000" cy="9144000"/>
  <p:defaultText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8A6D8BB-9C35-4D56-84BC-86BFFC3AD414}">
          <p14:sldIdLst>
            <p14:sldId id="301"/>
            <p14:sldId id="305"/>
            <p14:sldId id="303"/>
            <p14:sldId id="2147475801"/>
            <p14:sldId id="2147475799"/>
            <p14:sldId id="345"/>
            <p14:sldId id="327"/>
            <p14:sldId id="339"/>
            <p14:sldId id="341"/>
            <p14:sldId id="344"/>
            <p14:sldId id="2147475807"/>
            <p14:sldId id="306"/>
            <p14:sldId id="520"/>
            <p14:sldId id="523"/>
            <p14:sldId id="556"/>
            <p14:sldId id="2147475783"/>
            <p14:sldId id="2147475798"/>
            <p14:sldId id="2147475800"/>
            <p14:sldId id="2147475802"/>
            <p14:sldId id="2147475803"/>
            <p14:sldId id="2147475804"/>
            <p14:sldId id="2147475805"/>
            <p14:sldId id="2147475795"/>
            <p14:sldId id="2147475806"/>
            <p14:sldId id="2147475792"/>
            <p14:sldId id="2147475793"/>
            <p14:sldId id="2147475794"/>
            <p14:sldId id="302"/>
          </p14:sldIdLst>
        </p14:section>
      </p14:sectionLst>
    </p:ext>
    <p:ext uri="{EFAFB233-063F-42B5-8137-9DF3F51BA10A}">
      <p15:sldGuideLst xmlns:p15="http://schemas.microsoft.com/office/powerpoint/2012/main">
        <p15:guide id="1" pos="385" userDrawn="1">
          <p15:clr>
            <a:srgbClr val="A4A3A4"/>
          </p15:clr>
        </p15:guide>
        <p15:guide id="2" pos="5329" userDrawn="1">
          <p15:clr>
            <a:srgbClr val="A4A3A4"/>
          </p15:clr>
        </p15:guide>
        <p15:guide id="4" orient="horz" pos="3049"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900"/>
    <a:srgbClr val="FFB4E6"/>
    <a:srgbClr val="50BE87"/>
    <a:srgbClr val="4BB4E6"/>
    <a:srgbClr val="FFD200"/>
    <a:srgbClr val="FF6600"/>
    <a:srgbClr val="FF7700"/>
    <a:srgbClr val="FA7700"/>
    <a:srgbClr val="F2F2F2"/>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guide pos="385"/>
        <p:guide pos="5329"/>
        <p:guide orient="horz" pos="3049"/>
      </p:guideLst>
    </p:cSldViewPr>
  </p:slideViewPr>
  <p:notesViewPr>
    <p:cSldViewPr snapToGrid="0">
      <p:cViewPr varScale="1">
        <p:scale>
          <a:sx n="66" d="100"/>
          <a:sy n="66"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handoutMaster" Target="handoutMasters/handoutMaster1.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z Haertl" userId="690beaee-55d0-453e-b707-dd0c7c151c61" providerId="ADAL" clId="{79C5DA06-5C41-4D85-821E-D4FA35B2465C}"/>
    <pc:docChg chg="undo custSel addSld delSld modSld sldOrd modSection">
      <pc:chgData name="Franz Haertl" userId="690beaee-55d0-453e-b707-dd0c7c151c61" providerId="ADAL" clId="{79C5DA06-5C41-4D85-821E-D4FA35B2465C}" dt="2024-12-20T08:44:07.240" v="249" actId="14100"/>
      <pc:docMkLst>
        <pc:docMk/>
      </pc:docMkLst>
      <pc:sldChg chg="del">
        <pc:chgData name="Franz Haertl" userId="690beaee-55d0-453e-b707-dd0c7c151c61" providerId="ADAL" clId="{79C5DA06-5C41-4D85-821E-D4FA35B2465C}" dt="2024-12-20T08:14:54.004" v="160" actId="47"/>
        <pc:sldMkLst>
          <pc:docMk/>
          <pc:sldMk cId="2572009802" sldId="257"/>
        </pc:sldMkLst>
      </pc:sldChg>
      <pc:sldChg chg="modSp mod">
        <pc:chgData name="Franz Haertl" userId="690beaee-55d0-453e-b707-dd0c7c151c61" providerId="ADAL" clId="{79C5DA06-5C41-4D85-821E-D4FA35B2465C}" dt="2024-12-20T08:05:33.926" v="48" actId="20577"/>
        <pc:sldMkLst>
          <pc:docMk/>
          <pc:sldMk cId="778307155" sldId="301"/>
        </pc:sldMkLst>
        <pc:spChg chg="mod">
          <ac:chgData name="Franz Haertl" userId="690beaee-55d0-453e-b707-dd0c7c151c61" providerId="ADAL" clId="{79C5DA06-5C41-4D85-821E-D4FA35B2465C}" dt="2024-12-20T08:05:33.926" v="48" actId="20577"/>
          <ac:spMkLst>
            <pc:docMk/>
            <pc:sldMk cId="778307155" sldId="301"/>
            <ac:spMk id="23" creationId="{1AF7CF23-5938-479E-AA4F-9BDE15892BC3}"/>
          </ac:spMkLst>
        </pc:spChg>
      </pc:sldChg>
      <pc:sldChg chg="addSp delSp modSp mod">
        <pc:chgData name="Franz Haertl" userId="690beaee-55d0-453e-b707-dd0c7c151c61" providerId="ADAL" clId="{79C5DA06-5C41-4D85-821E-D4FA35B2465C}" dt="2024-12-20T08:16:37.821" v="189" actId="14429"/>
        <pc:sldMkLst>
          <pc:docMk/>
          <pc:sldMk cId="1200347200" sldId="303"/>
        </pc:sldMkLst>
        <pc:spChg chg="mod">
          <ac:chgData name="Franz Haertl" userId="690beaee-55d0-453e-b707-dd0c7c151c61" providerId="ADAL" clId="{79C5DA06-5C41-4D85-821E-D4FA35B2465C}" dt="2024-12-20T08:06:44.487" v="81" actId="20577"/>
          <ac:spMkLst>
            <pc:docMk/>
            <pc:sldMk cId="1200347200" sldId="303"/>
            <ac:spMk id="3" creationId="{A81E5C74-791D-AFEF-73A2-1C0C5A78607D}"/>
          </ac:spMkLst>
        </pc:spChg>
        <pc:picChg chg="add mod modVis">
          <ac:chgData name="Franz Haertl" userId="690beaee-55d0-453e-b707-dd0c7c151c61" providerId="ADAL" clId="{79C5DA06-5C41-4D85-821E-D4FA35B2465C}" dt="2024-12-20T08:16:37.821" v="189" actId="14429"/>
          <ac:picMkLst>
            <pc:docMk/>
            <pc:sldMk cId="1200347200" sldId="303"/>
            <ac:picMk id="9" creationId="{1795C7B4-B718-C1C1-E4EF-99A2EB790C6D}"/>
          </ac:picMkLst>
        </pc:picChg>
      </pc:sldChg>
      <pc:sldChg chg="modSp mod">
        <pc:chgData name="Franz Haertl" userId="690beaee-55d0-453e-b707-dd0c7c151c61" providerId="ADAL" clId="{79C5DA06-5C41-4D85-821E-D4FA35B2465C}" dt="2024-12-20T08:15:29.208" v="180" actId="20577"/>
        <pc:sldMkLst>
          <pc:docMk/>
          <pc:sldMk cId="957830338" sldId="304"/>
        </pc:sldMkLst>
      </pc:sldChg>
      <pc:sldChg chg="modSp add del mod modTransition">
        <pc:chgData name="Franz Haertl" userId="690beaee-55d0-453e-b707-dd0c7c151c61" providerId="ADAL" clId="{79C5DA06-5C41-4D85-821E-D4FA35B2465C}" dt="2024-12-20T08:44:07.240" v="249" actId="14100"/>
        <pc:sldMkLst>
          <pc:docMk/>
          <pc:sldMk cId="2079390107" sldId="306"/>
        </pc:sldMkLst>
        <pc:spChg chg="mod">
          <ac:chgData name="Franz Haertl" userId="690beaee-55d0-453e-b707-dd0c7c151c61" providerId="ADAL" clId="{79C5DA06-5C41-4D85-821E-D4FA35B2465C}" dt="2024-12-20T08:44:07.240" v="249" actId="14100"/>
          <ac:spMkLst>
            <pc:docMk/>
            <pc:sldMk cId="2079390107" sldId="306"/>
            <ac:spMk id="2" creationId="{465A3660-FA8E-527E-5624-49759656931F}"/>
          </ac:spMkLst>
        </pc:spChg>
        <pc:spChg chg="mod">
          <ac:chgData name="Franz Haertl" userId="690beaee-55d0-453e-b707-dd0c7c151c61" providerId="ADAL" clId="{79C5DA06-5C41-4D85-821E-D4FA35B2465C}" dt="2024-12-20T08:07:37.686" v="132" actId="20577"/>
          <ac:spMkLst>
            <pc:docMk/>
            <pc:sldMk cId="2079390107" sldId="306"/>
            <ac:spMk id="3" creationId="{F2D4D34C-FD86-8173-BAB9-8B1FAB6BEC2B}"/>
          </ac:spMkLst>
        </pc:spChg>
      </pc:sldChg>
      <pc:sldChg chg="del">
        <pc:chgData name="Franz Haertl" userId="690beaee-55d0-453e-b707-dd0c7c151c61" providerId="ADAL" clId="{79C5DA06-5C41-4D85-821E-D4FA35B2465C}" dt="2024-12-20T08:14:54.004" v="160" actId="47"/>
        <pc:sldMkLst>
          <pc:docMk/>
          <pc:sldMk cId="2242984066" sldId="360"/>
        </pc:sldMkLst>
      </pc:sldChg>
      <pc:sldChg chg="del">
        <pc:chgData name="Franz Haertl" userId="690beaee-55d0-453e-b707-dd0c7c151c61" providerId="ADAL" clId="{79C5DA06-5C41-4D85-821E-D4FA35B2465C}" dt="2024-12-20T08:06:58.308" v="82" actId="47"/>
        <pc:sldMkLst>
          <pc:docMk/>
          <pc:sldMk cId="1118445141" sldId="361"/>
        </pc:sldMkLst>
      </pc:sldChg>
      <pc:sldChg chg="del">
        <pc:chgData name="Franz Haertl" userId="690beaee-55d0-453e-b707-dd0c7c151c61" providerId="ADAL" clId="{79C5DA06-5C41-4D85-821E-D4FA35B2465C}" dt="2024-12-20T08:06:58.308" v="82" actId="47"/>
        <pc:sldMkLst>
          <pc:docMk/>
          <pc:sldMk cId="425068041" sldId="362"/>
        </pc:sldMkLst>
      </pc:sldChg>
      <pc:sldChg chg="addSp modSp mod">
        <pc:chgData name="Franz Haertl" userId="690beaee-55d0-453e-b707-dd0c7c151c61" providerId="ADAL" clId="{79C5DA06-5C41-4D85-821E-D4FA35B2465C}" dt="2024-12-20T08:09:31.986" v="139" actId="14100"/>
        <pc:sldMkLst>
          <pc:docMk/>
          <pc:sldMk cId="522217195" sldId="520"/>
        </pc:sldMkLst>
        <pc:spChg chg="add mod">
          <ac:chgData name="Franz Haertl" userId="690beaee-55d0-453e-b707-dd0c7c151c61" providerId="ADAL" clId="{79C5DA06-5C41-4D85-821E-D4FA35B2465C}" dt="2024-12-20T08:09:31.986" v="139" actId="14100"/>
          <ac:spMkLst>
            <pc:docMk/>
            <pc:sldMk cId="522217195" sldId="520"/>
            <ac:spMk id="8" creationId="{C6563B4E-C16B-6849-8541-8862CA157C8A}"/>
          </ac:spMkLst>
        </pc:spChg>
      </pc:sldChg>
      <pc:sldChg chg="addSp delSp modSp mod">
        <pc:chgData name="Franz Haertl" userId="690beaee-55d0-453e-b707-dd0c7c151c61" providerId="ADAL" clId="{79C5DA06-5C41-4D85-821E-D4FA35B2465C}" dt="2024-12-20T08:19:16.772" v="213" actId="20577"/>
        <pc:sldMkLst>
          <pc:docMk/>
          <pc:sldMk cId="372216801" sldId="523"/>
        </pc:sldMkLst>
        <pc:spChg chg="mod">
          <ac:chgData name="Franz Haertl" userId="690beaee-55d0-453e-b707-dd0c7c151c61" providerId="ADAL" clId="{79C5DA06-5C41-4D85-821E-D4FA35B2465C}" dt="2024-12-20T08:19:16.772" v="213" actId="20577"/>
          <ac:spMkLst>
            <pc:docMk/>
            <pc:sldMk cId="372216801" sldId="523"/>
            <ac:spMk id="2" creationId="{1A27E3D5-4020-C0BC-0ACB-22692CFAE54D}"/>
          </ac:spMkLst>
        </pc:spChg>
        <pc:spChg chg="add mod">
          <ac:chgData name="Franz Haertl" userId="690beaee-55d0-453e-b707-dd0c7c151c61" providerId="ADAL" clId="{79C5DA06-5C41-4D85-821E-D4FA35B2465C}" dt="2024-12-20T08:12:30.299" v="157" actId="14100"/>
          <ac:spMkLst>
            <pc:docMk/>
            <pc:sldMk cId="372216801" sldId="523"/>
            <ac:spMk id="3" creationId="{66A2193F-8B20-A62D-103F-9B0E43F9D60F}"/>
          </ac:spMkLst>
        </pc:spChg>
      </pc:sldChg>
      <pc:sldChg chg="addSp modSp mod">
        <pc:chgData name="Franz Haertl" userId="690beaee-55d0-453e-b707-dd0c7c151c61" providerId="ADAL" clId="{79C5DA06-5C41-4D85-821E-D4FA35B2465C}" dt="2024-12-20T08:20:57.372" v="221" actId="20577"/>
        <pc:sldMkLst>
          <pc:docMk/>
          <pc:sldMk cId="3305175843" sldId="556"/>
        </pc:sldMkLst>
        <pc:spChg chg="mod">
          <ac:chgData name="Franz Haertl" userId="690beaee-55d0-453e-b707-dd0c7c151c61" providerId="ADAL" clId="{79C5DA06-5C41-4D85-821E-D4FA35B2465C}" dt="2024-12-20T08:20:57.372" v="221" actId="20577"/>
          <ac:spMkLst>
            <pc:docMk/>
            <pc:sldMk cId="3305175843" sldId="556"/>
            <ac:spMk id="2" creationId="{800604A8-C05F-1E0F-04E7-B71D907F0D3F}"/>
          </ac:spMkLst>
        </pc:spChg>
        <pc:spChg chg="add mod">
          <ac:chgData name="Franz Haertl" userId="690beaee-55d0-453e-b707-dd0c7c151c61" providerId="ADAL" clId="{79C5DA06-5C41-4D85-821E-D4FA35B2465C}" dt="2024-12-20T08:12:23.746" v="156" actId="14100"/>
          <ac:spMkLst>
            <pc:docMk/>
            <pc:sldMk cId="3305175843" sldId="556"/>
            <ac:spMk id="3" creationId="{A45F8696-AE3E-EC43-E3B7-B27C1335F9AC}"/>
          </ac:spMkLst>
        </pc:spChg>
      </pc:sldChg>
      <pc:sldChg chg="setBg">
        <pc:chgData name="Franz Haertl" userId="690beaee-55d0-453e-b707-dd0c7c151c61" providerId="ADAL" clId="{79C5DA06-5C41-4D85-821E-D4FA35B2465C}" dt="2024-12-20T08:13:19.466" v="158"/>
        <pc:sldMkLst>
          <pc:docMk/>
          <pc:sldMk cId="2961347224" sldId="2147475783"/>
        </pc:sldMkLst>
      </pc:sldChg>
      <pc:sldChg chg="del">
        <pc:chgData name="Franz Haertl" userId="690beaee-55d0-453e-b707-dd0c7c151c61" providerId="ADAL" clId="{79C5DA06-5C41-4D85-821E-D4FA35B2465C}" dt="2024-12-20T08:07:51.785" v="133" actId="47"/>
        <pc:sldMkLst>
          <pc:docMk/>
          <pc:sldMk cId="879485331" sldId="2147475790"/>
        </pc:sldMkLst>
      </pc:sldChg>
      <pc:sldChg chg="del">
        <pc:chgData name="Franz Haertl" userId="690beaee-55d0-453e-b707-dd0c7c151c61" providerId="ADAL" clId="{79C5DA06-5C41-4D85-821E-D4FA35B2465C}" dt="2024-12-20T08:07:51.785" v="133" actId="47"/>
        <pc:sldMkLst>
          <pc:docMk/>
          <pc:sldMk cId="3290831337" sldId="2147475791"/>
        </pc:sldMkLst>
      </pc:sldChg>
      <pc:sldChg chg="ord">
        <pc:chgData name="Franz Haertl" userId="690beaee-55d0-453e-b707-dd0c7c151c61" providerId="ADAL" clId="{79C5DA06-5C41-4D85-821E-D4FA35B2465C}" dt="2024-12-20T08:07:11.547" v="85"/>
        <pc:sldMkLst>
          <pc:docMk/>
          <pc:sldMk cId="4261918090" sldId="2147475796"/>
        </pc:sldMkLst>
      </pc:sldChg>
      <pc:sldChg chg="add">
        <pc:chgData name="Franz Haertl" userId="690beaee-55d0-453e-b707-dd0c7c151c61" providerId="ADAL" clId="{79C5DA06-5C41-4D85-821E-D4FA35B2465C}" dt="2024-12-20T08:07:07.308" v="83" actId="2890"/>
        <pc:sldMkLst>
          <pc:docMk/>
          <pc:sldMk cId="3692738842" sldId="2147475797"/>
        </pc:sldMkLst>
      </pc:sldChg>
      <pc:sldChg chg="setBg">
        <pc:chgData name="Franz Haertl" userId="690beaee-55d0-453e-b707-dd0c7c151c61" providerId="ADAL" clId="{79C5DA06-5C41-4D85-821E-D4FA35B2465C}" dt="2024-12-20T08:13:36.735" v="159"/>
        <pc:sldMkLst>
          <pc:docMk/>
          <pc:sldMk cId="1737961484" sldId="2147475798"/>
        </pc:sldMkLst>
      </pc:sldChg>
      <pc:sldMasterChg chg="delSldLayout">
        <pc:chgData name="Franz Haertl" userId="690beaee-55d0-453e-b707-dd0c7c151c61" providerId="ADAL" clId="{79C5DA06-5C41-4D85-821E-D4FA35B2465C}" dt="2024-12-20T08:14:54.004" v="160" actId="47"/>
        <pc:sldMasterMkLst>
          <pc:docMk/>
          <pc:sldMasterMk cId="2140566015" sldId="2147483720"/>
        </pc:sldMasterMkLst>
        <pc:sldLayoutChg chg="del">
          <pc:chgData name="Franz Haertl" userId="690beaee-55d0-453e-b707-dd0c7c151c61" providerId="ADAL" clId="{79C5DA06-5C41-4D85-821E-D4FA35B2465C}" dt="2024-12-20T08:06:58.308" v="82" actId="47"/>
          <pc:sldLayoutMkLst>
            <pc:docMk/>
            <pc:sldMasterMk cId="2140566015" sldId="2147483720"/>
            <pc:sldLayoutMk cId="3807088692" sldId="2147483847"/>
          </pc:sldLayoutMkLst>
        </pc:sldLayoutChg>
        <pc:sldLayoutChg chg="del">
          <pc:chgData name="Franz Haertl" userId="690beaee-55d0-453e-b707-dd0c7c151c61" providerId="ADAL" clId="{79C5DA06-5C41-4D85-821E-D4FA35B2465C}" dt="2024-12-20T08:14:54.004" v="160" actId="47"/>
          <pc:sldLayoutMkLst>
            <pc:docMk/>
            <pc:sldMasterMk cId="2140566015" sldId="2147483720"/>
            <pc:sldLayoutMk cId="3899121381" sldId="2147483848"/>
          </pc:sldLayoutMkLst>
        </pc:sldLayoutChg>
        <pc:sldLayoutChg chg="del">
          <pc:chgData name="Franz Haertl" userId="690beaee-55d0-453e-b707-dd0c7c151c61" providerId="ADAL" clId="{79C5DA06-5C41-4D85-821E-D4FA35B2465C}" dt="2024-12-20T08:14:54.004" v="160" actId="47"/>
          <pc:sldLayoutMkLst>
            <pc:docMk/>
            <pc:sldMasterMk cId="2140566015" sldId="2147483720"/>
            <pc:sldLayoutMk cId="1431909444" sldId="2147483849"/>
          </pc:sldLayoutMkLst>
        </pc:sldLayoutChg>
      </pc:sldMasterChg>
    </pc:docChg>
  </pc:docChgLst>
  <pc:docChgLst>
    <pc:chgData clId="Web-{A5888472-AD58-D34E-0A03-980DE45C2DE7}"/>
    <pc:docChg chg="modSld">
      <pc:chgData name="" userId="" providerId="" clId="Web-{A5888472-AD58-D34E-0A03-980DE45C2DE7}" dt="2025-01-24T08:45:02.072" v="0" actId="20577"/>
      <pc:docMkLst>
        <pc:docMk/>
      </pc:docMkLst>
      <pc:sldChg chg="modSp">
        <pc:chgData name="" userId="" providerId="" clId="Web-{A5888472-AD58-D34E-0A03-980DE45C2DE7}" dt="2025-01-24T08:45:02.072" v="0" actId="20577"/>
        <pc:sldMkLst>
          <pc:docMk/>
          <pc:sldMk cId="778307155" sldId="301"/>
        </pc:sldMkLst>
        <pc:spChg chg="mod">
          <ac:chgData name="" userId="" providerId="" clId="Web-{A5888472-AD58-D34E-0A03-980DE45C2DE7}" dt="2025-01-24T08:45:02.072" v="0" actId="20577"/>
          <ac:spMkLst>
            <pc:docMk/>
            <pc:sldMk cId="778307155" sldId="301"/>
            <ac:spMk id="23" creationId="{1AF7CF23-5938-479E-AA4F-9BDE15892BC3}"/>
          </ac:spMkLst>
        </pc:spChg>
      </pc:sldChg>
    </pc:docChg>
  </pc:docChgLst>
  <pc:docChgLst>
    <pc:chgData name="Franz Haertl" userId="690beaee-55d0-453e-b707-dd0c7c151c61" providerId="ADAL" clId="{2B5C47B1-4902-427E-9E1D-647094BA1E12}"/>
    <pc:docChg chg="undo custSel addSld modSld modSection">
      <pc:chgData name="Franz Haertl" userId="690beaee-55d0-453e-b707-dd0c7c151c61" providerId="ADAL" clId="{2B5C47B1-4902-427E-9E1D-647094BA1E12}" dt="2025-01-31T14:22:13.703" v="667" actId="1035"/>
      <pc:docMkLst>
        <pc:docMk/>
      </pc:docMkLst>
      <pc:sldChg chg="modSp mod">
        <pc:chgData name="Franz Haertl" userId="690beaee-55d0-453e-b707-dd0c7c151c61" providerId="ADAL" clId="{2B5C47B1-4902-427E-9E1D-647094BA1E12}" dt="2025-01-31T14:19:51.797" v="578" actId="20577"/>
        <pc:sldMkLst>
          <pc:docMk/>
          <pc:sldMk cId="2161768164" sldId="2147475801"/>
        </pc:sldMkLst>
        <pc:spChg chg="mod">
          <ac:chgData name="Franz Haertl" userId="690beaee-55d0-453e-b707-dd0c7c151c61" providerId="ADAL" clId="{2B5C47B1-4902-427E-9E1D-647094BA1E12}" dt="2025-01-31T14:19:51.797" v="578" actId="20577"/>
          <ac:spMkLst>
            <pc:docMk/>
            <pc:sldMk cId="2161768164" sldId="2147475801"/>
            <ac:spMk id="5" creationId="{2A50C4FA-583E-1F13-3092-C56DE5A753CA}"/>
          </ac:spMkLst>
        </pc:spChg>
      </pc:sldChg>
      <pc:sldChg chg="addSp delSp modSp new mod modShow">
        <pc:chgData name="Franz Haertl" userId="690beaee-55d0-453e-b707-dd0c7c151c61" providerId="ADAL" clId="{2B5C47B1-4902-427E-9E1D-647094BA1E12}" dt="2025-01-31T14:22:13.703" v="667" actId="1035"/>
        <pc:sldMkLst>
          <pc:docMk/>
          <pc:sldMk cId="3713432777" sldId="2147475807"/>
        </pc:sldMkLst>
        <pc:spChg chg="mod">
          <ac:chgData name="Franz Haertl" userId="690beaee-55d0-453e-b707-dd0c7c151c61" providerId="ADAL" clId="{2B5C47B1-4902-427E-9E1D-647094BA1E12}" dt="2025-01-31T13:53:00.535" v="36" actId="20577"/>
          <ac:spMkLst>
            <pc:docMk/>
            <pc:sldMk cId="3713432777" sldId="2147475807"/>
            <ac:spMk id="2" creationId="{56AD0B35-73A1-95F2-C753-A1426E99D0E4}"/>
          </ac:spMkLst>
        </pc:spChg>
        <pc:spChg chg="add mod">
          <ac:chgData name="Franz Haertl" userId="690beaee-55d0-453e-b707-dd0c7c151c61" providerId="ADAL" clId="{2B5C47B1-4902-427E-9E1D-647094BA1E12}" dt="2025-01-31T14:22:13.703" v="667" actId="1035"/>
          <ac:spMkLst>
            <pc:docMk/>
            <pc:sldMk cId="3713432777" sldId="2147475807"/>
            <ac:spMk id="6" creationId="{F0A8B392-EA62-0A0F-B9D3-73DBD9C55498}"/>
          </ac:spMkLst>
        </pc:spChg>
        <pc:spChg chg="add mod">
          <ac:chgData name="Franz Haertl" userId="690beaee-55d0-453e-b707-dd0c7c151c61" providerId="ADAL" clId="{2B5C47B1-4902-427E-9E1D-647094BA1E12}" dt="2025-01-31T14:17:00.340" v="393" actId="1035"/>
          <ac:spMkLst>
            <pc:docMk/>
            <pc:sldMk cId="3713432777" sldId="2147475807"/>
            <ac:spMk id="8" creationId="{71BFB2F5-EA03-362A-31A6-466D8364F3EB}"/>
          </ac:spMkLst>
        </pc:spChg>
        <pc:spChg chg="add mod">
          <ac:chgData name="Franz Haertl" userId="690beaee-55d0-453e-b707-dd0c7c151c61" providerId="ADAL" clId="{2B5C47B1-4902-427E-9E1D-647094BA1E12}" dt="2025-01-31T14:16:21.528" v="377" actId="554"/>
          <ac:spMkLst>
            <pc:docMk/>
            <pc:sldMk cId="3713432777" sldId="2147475807"/>
            <ac:spMk id="9" creationId="{172E50B5-085B-5C89-E797-5D7DC05B3749}"/>
          </ac:spMkLst>
        </pc:spChg>
        <pc:spChg chg="add mod">
          <ac:chgData name="Franz Haertl" userId="690beaee-55d0-453e-b707-dd0c7c151c61" providerId="ADAL" clId="{2B5C47B1-4902-427E-9E1D-647094BA1E12}" dt="2025-01-31T14:16:21.528" v="377" actId="554"/>
          <ac:spMkLst>
            <pc:docMk/>
            <pc:sldMk cId="3713432777" sldId="2147475807"/>
            <ac:spMk id="10" creationId="{9A6326DD-2EFB-784C-9967-932CADE77F6D}"/>
          </ac:spMkLst>
        </pc:spChg>
        <pc:spChg chg="add mod">
          <ac:chgData name="Franz Haertl" userId="690beaee-55d0-453e-b707-dd0c7c151c61" providerId="ADAL" clId="{2B5C47B1-4902-427E-9E1D-647094BA1E12}" dt="2025-01-31T14:21:25.712" v="588" actId="1036"/>
          <ac:spMkLst>
            <pc:docMk/>
            <pc:sldMk cId="3713432777" sldId="2147475807"/>
            <ac:spMk id="12" creationId="{8491B2E9-14B9-631B-B661-AA3E6CDAEC38}"/>
          </ac:spMkLst>
        </pc:spChg>
        <pc:spChg chg="add mod ord">
          <ac:chgData name="Franz Haertl" userId="690beaee-55d0-453e-b707-dd0c7c151c61" providerId="ADAL" clId="{2B5C47B1-4902-427E-9E1D-647094BA1E12}" dt="2025-01-31T14:14:44.568" v="365" actId="207"/>
          <ac:spMkLst>
            <pc:docMk/>
            <pc:sldMk cId="3713432777" sldId="2147475807"/>
            <ac:spMk id="17" creationId="{B304D213-F844-FE15-1953-666E3B80D8BA}"/>
          </ac:spMkLst>
        </pc:spChg>
        <pc:picChg chg="add mod">
          <ac:chgData name="Franz Haertl" userId="690beaee-55d0-453e-b707-dd0c7c151c61" providerId="ADAL" clId="{2B5C47B1-4902-427E-9E1D-647094BA1E12}" dt="2025-01-31T14:21:56.813" v="664" actId="1038"/>
          <ac:picMkLst>
            <pc:docMk/>
            <pc:sldMk cId="3713432777" sldId="2147475807"/>
            <ac:picMk id="4" creationId="{A282F0E0-DE6B-B0C1-2E3A-61A8A311FED6}"/>
          </ac:picMkLst>
        </pc:picChg>
        <pc:picChg chg="add del mod">
          <ac:chgData name="Franz Haertl" userId="690beaee-55d0-453e-b707-dd0c7c151c61" providerId="ADAL" clId="{2B5C47B1-4902-427E-9E1D-647094BA1E12}" dt="2025-01-31T14:08:02.777" v="309" actId="478"/>
          <ac:picMkLst>
            <pc:docMk/>
            <pc:sldMk cId="3713432777" sldId="2147475807"/>
            <ac:picMk id="14" creationId="{67F472BA-44A8-8AF8-3D6D-CF4BA0F14F33}"/>
          </ac:picMkLst>
        </pc:picChg>
        <pc:picChg chg="add mod">
          <ac:chgData name="Franz Haertl" userId="690beaee-55d0-453e-b707-dd0c7c151c61" providerId="ADAL" clId="{2B5C47B1-4902-427E-9E1D-647094BA1E12}" dt="2025-01-31T14:16:45.261" v="387" actId="1037"/>
          <ac:picMkLst>
            <pc:docMk/>
            <pc:sldMk cId="3713432777" sldId="2147475807"/>
            <ac:picMk id="16" creationId="{1CD8EDD2-DB82-8348-587A-6C0C94F43A4A}"/>
          </ac:picMkLst>
        </pc:picChg>
        <pc:cxnChg chg="add mod">
          <ac:chgData name="Franz Haertl" userId="690beaee-55d0-453e-b707-dd0c7c151c61" providerId="ADAL" clId="{2B5C47B1-4902-427E-9E1D-647094BA1E12}" dt="2025-01-31T14:16:06.684" v="376" actId="1037"/>
          <ac:cxnSpMkLst>
            <pc:docMk/>
            <pc:sldMk cId="3713432777" sldId="2147475807"/>
            <ac:cxnSpMk id="19" creationId="{088C99CE-35F7-3268-CC7F-4DE63BDA38C1}"/>
          </ac:cxnSpMkLst>
        </pc:cxnChg>
      </pc:sldChg>
    </pc:docChg>
  </pc:docChgLst>
  <pc:docChgLst>
    <pc:chgData name="Madina Maglione" userId="S::madina.maglione@orangecyberdefense.com::13c0eb51-9122-4c4b-a0d6-8e8b2ebc6856" providerId="AD" clId="Web-{A5888472-AD58-D34E-0A03-980DE45C2DE7}"/>
    <pc:docChg chg="modSld">
      <pc:chgData name="Madina Maglione" userId="S::madina.maglione@orangecyberdefense.com::13c0eb51-9122-4c4b-a0d6-8e8b2ebc6856" providerId="AD" clId="Web-{A5888472-AD58-D34E-0A03-980DE45C2DE7}" dt="2025-01-24T08:45:17.791" v="1" actId="20577"/>
      <pc:docMkLst>
        <pc:docMk/>
      </pc:docMkLst>
      <pc:sldChg chg="modSp">
        <pc:chgData name="Madina Maglione" userId="S::madina.maglione@orangecyberdefense.com::13c0eb51-9122-4c4b-a0d6-8e8b2ebc6856" providerId="AD" clId="Web-{A5888472-AD58-D34E-0A03-980DE45C2DE7}" dt="2025-01-24T08:45:17.791" v="1" actId="20577"/>
        <pc:sldMkLst>
          <pc:docMk/>
          <pc:sldMk cId="778307155" sldId="301"/>
        </pc:sldMkLst>
        <pc:spChg chg="mod">
          <ac:chgData name="Madina Maglione" userId="S::madina.maglione@orangecyberdefense.com::13c0eb51-9122-4c4b-a0d6-8e8b2ebc6856" providerId="AD" clId="Web-{A5888472-AD58-D34E-0A03-980DE45C2DE7}" dt="2025-01-24T08:45:17.791" v="1" actId="20577"/>
          <ac:spMkLst>
            <pc:docMk/>
            <pc:sldMk cId="778307155" sldId="301"/>
            <ac:spMk id="23" creationId="{1AF7CF23-5938-479E-AA4F-9BDE15892BC3}"/>
          </ac:spMkLst>
        </pc:spChg>
      </pc:sldChg>
    </pc:docChg>
  </pc:docChgLst>
  <pc:docChgLst>
    <pc:chgData name="Franz Haertl" userId="690beaee-55d0-453e-b707-dd0c7c151c61" providerId="ADAL" clId="{E9F18BE0-149C-48EF-8E00-C57D745FB173}"/>
    <pc:docChg chg="undo custSel addSld modSld sldOrd modMainMaster modSection">
      <pc:chgData name="Franz Haertl" userId="690beaee-55d0-453e-b707-dd0c7c151c61" providerId="ADAL" clId="{E9F18BE0-149C-48EF-8E00-C57D745FB173}" dt="2024-12-18T09:21:34.587" v="654" actId="20577"/>
      <pc:docMkLst>
        <pc:docMk/>
      </pc:docMkLst>
      <pc:sldChg chg="add">
        <pc:chgData name="Franz Haertl" userId="690beaee-55d0-453e-b707-dd0c7c151c61" providerId="ADAL" clId="{E9F18BE0-149C-48EF-8E00-C57D745FB173}" dt="2024-12-18T09:09:00.664" v="376"/>
        <pc:sldMkLst>
          <pc:docMk/>
          <pc:sldMk cId="2572009802" sldId="257"/>
        </pc:sldMkLst>
      </pc:sldChg>
      <pc:sldChg chg="modSp mod">
        <pc:chgData name="Franz Haertl" userId="690beaee-55d0-453e-b707-dd0c7c151c61" providerId="ADAL" clId="{E9F18BE0-149C-48EF-8E00-C57D745FB173}" dt="2024-12-18T09:21:34.587" v="654" actId="20577"/>
        <pc:sldMkLst>
          <pc:docMk/>
          <pc:sldMk cId="778307155" sldId="301"/>
        </pc:sldMkLst>
        <pc:spChg chg="mod">
          <ac:chgData name="Franz Haertl" userId="690beaee-55d0-453e-b707-dd0c7c151c61" providerId="ADAL" clId="{E9F18BE0-149C-48EF-8E00-C57D745FB173}" dt="2024-12-18T09:21:34.587" v="654" actId="20577"/>
          <ac:spMkLst>
            <pc:docMk/>
            <pc:sldMk cId="778307155" sldId="301"/>
            <ac:spMk id="23" creationId="{1AF7CF23-5938-479E-AA4F-9BDE15892BC3}"/>
          </ac:spMkLst>
        </pc:spChg>
      </pc:sldChg>
      <pc:sldChg chg="addSp delSp modSp mod ord modClrScheme chgLayout">
        <pc:chgData name="Franz Haertl" userId="690beaee-55d0-453e-b707-dd0c7c151c61" providerId="ADAL" clId="{E9F18BE0-149C-48EF-8E00-C57D745FB173}" dt="2024-12-13T09:39:31.712" v="174" actId="700"/>
        <pc:sldMkLst>
          <pc:docMk/>
          <pc:sldMk cId="1200347200" sldId="303"/>
        </pc:sldMkLst>
        <pc:spChg chg="mod">
          <ac:chgData name="Franz Haertl" userId="690beaee-55d0-453e-b707-dd0c7c151c61" providerId="ADAL" clId="{E9F18BE0-149C-48EF-8E00-C57D745FB173}" dt="2024-12-13T09:37:16.983" v="158" actId="20577"/>
          <ac:spMkLst>
            <pc:docMk/>
            <pc:sldMk cId="1200347200" sldId="303"/>
            <ac:spMk id="3" creationId="{A81E5C74-791D-AFEF-73A2-1C0C5A78607D}"/>
          </ac:spMkLst>
        </pc:spChg>
      </pc:sldChg>
      <pc:sldChg chg="modSp mod">
        <pc:chgData name="Franz Haertl" userId="690beaee-55d0-453e-b707-dd0c7c151c61" providerId="ADAL" clId="{E9F18BE0-149C-48EF-8E00-C57D745FB173}" dt="2024-12-18T09:03:55.420" v="370" actId="20577"/>
        <pc:sldMkLst>
          <pc:docMk/>
          <pc:sldMk cId="957830338" sldId="304"/>
        </pc:sldMkLst>
      </pc:sldChg>
      <pc:sldChg chg="modSp mod">
        <pc:chgData name="Franz Haertl" userId="690beaee-55d0-453e-b707-dd0c7c151c61" providerId="ADAL" clId="{E9F18BE0-149C-48EF-8E00-C57D745FB173}" dt="2024-12-18T09:18:04.365" v="535" actId="6549"/>
        <pc:sldMkLst>
          <pc:docMk/>
          <pc:sldMk cId="3185360182" sldId="305"/>
        </pc:sldMkLst>
        <pc:spChg chg="mod">
          <ac:chgData name="Franz Haertl" userId="690beaee-55d0-453e-b707-dd0c7c151c61" providerId="ADAL" clId="{E9F18BE0-149C-48EF-8E00-C57D745FB173}" dt="2024-12-18T09:18:04.365" v="535" actId="6549"/>
          <ac:spMkLst>
            <pc:docMk/>
            <pc:sldMk cId="3185360182" sldId="305"/>
            <ac:spMk id="10" creationId="{2C2BD1F0-BCCA-F814-0AE3-A3640E85F152}"/>
          </ac:spMkLst>
        </pc:spChg>
      </pc:sldChg>
      <pc:sldChg chg="addSp delSp modSp add mod modClrScheme chgLayout">
        <pc:chgData name="Franz Haertl" userId="690beaee-55d0-453e-b707-dd0c7c151c61" providerId="ADAL" clId="{E9F18BE0-149C-48EF-8E00-C57D745FB173}" dt="2024-12-18T09:13:17.548" v="414" actId="1035"/>
        <pc:sldMkLst>
          <pc:docMk/>
          <pc:sldMk cId="2242984066" sldId="360"/>
        </pc:sldMkLst>
      </pc:sldChg>
      <pc:sldChg chg="modSp add mod ord">
        <pc:chgData name="Franz Haertl" userId="690beaee-55d0-453e-b707-dd0c7c151c61" providerId="ADAL" clId="{E9F18BE0-149C-48EF-8E00-C57D745FB173}" dt="2024-12-18T09:20:10.692" v="598" actId="20577"/>
        <pc:sldMkLst>
          <pc:docMk/>
          <pc:sldMk cId="1118445141" sldId="361"/>
        </pc:sldMkLst>
      </pc:sldChg>
      <pc:sldChg chg="modSp add mod">
        <pc:chgData name="Franz Haertl" userId="690beaee-55d0-453e-b707-dd0c7c151c61" providerId="ADAL" clId="{E9F18BE0-149C-48EF-8E00-C57D745FB173}" dt="2024-12-18T09:19:48.052" v="581" actId="20577"/>
        <pc:sldMkLst>
          <pc:docMk/>
          <pc:sldMk cId="425068041" sldId="362"/>
        </pc:sldMkLst>
      </pc:sldChg>
      <pc:sldChg chg="modSp mod">
        <pc:chgData name="Franz Haertl" userId="690beaee-55d0-453e-b707-dd0c7c151c61" providerId="ADAL" clId="{E9F18BE0-149C-48EF-8E00-C57D745FB173}" dt="2024-12-11T16:34:56.279" v="20" actId="20577"/>
        <pc:sldMkLst>
          <pc:docMk/>
          <pc:sldMk cId="2321802861" sldId="2147475792"/>
        </pc:sldMkLst>
        <pc:spChg chg="mod">
          <ac:chgData name="Franz Haertl" userId="690beaee-55d0-453e-b707-dd0c7c151c61" providerId="ADAL" clId="{E9F18BE0-149C-48EF-8E00-C57D745FB173}" dt="2024-12-11T16:34:56.279" v="20" actId="20577"/>
          <ac:spMkLst>
            <pc:docMk/>
            <pc:sldMk cId="2321802861" sldId="2147475792"/>
            <ac:spMk id="9" creationId="{0D1CF714-401C-4952-CF90-A4C5ADFA59E6}"/>
          </ac:spMkLst>
        </pc:spChg>
      </pc:sldChg>
      <pc:sldChg chg="modSp mod">
        <pc:chgData name="Franz Haertl" userId="690beaee-55d0-453e-b707-dd0c7c151c61" providerId="ADAL" clId="{E9F18BE0-149C-48EF-8E00-C57D745FB173}" dt="2024-12-11T16:35:27.249" v="32" actId="20577"/>
        <pc:sldMkLst>
          <pc:docMk/>
          <pc:sldMk cId="1193184572" sldId="2147475793"/>
        </pc:sldMkLst>
        <pc:spChg chg="mod">
          <ac:chgData name="Franz Haertl" userId="690beaee-55d0-453e-b707-dd0c7c151c61" providerId="ADAL" clId="{E9F18BE0-149C-48EF-8E00-C57D745FB173}" dt="2024-12-11T16:35:27.249" v="32" actId="20577"/>
          <ac:spMkLst>
            <pc:docMk/>
            <pc:sldMk cId="1193184572" sldId="2147475793"/>
            <ac:spMk id="3" creationId="{6928976A-7874-C138-DC6C-FEA898E8591D}"/>
          </ac:spMkLst>
        </pc:spChg>
      </pc:sldChg>
      <pc:sldChg chg="modSp mod">
        <pc:chgData name="Franz Haertl" userId="690beaee-55d0-453e-b707-dd0c7c151c61" providerId="ADAL" clId="{E9F18BE0-149C-48EF-8E00-C57D745FB173}" dt="2024-12-11T16:36:26.082" v="75" actId="20577"/>
        <pc:sldMkLst>
          <pc:docMk/>
          <pc:sldMk cId="1571390537" sldId="2147475794"/>
        </pc:sldMkLst>
        <pc:spChg chg="mod">
          <ac:chgData name="Franz Haertl" userId="690beaee-55d0-453e-b707-dd0c7c151c61" providerId="ADAL" clId="{E9F18BE0-149C-48EF-8E00-C57D745FB173}" dt="2024-12-11T16:36:26.082" v="75" actId="20577"/>
          <ac:spMkLst>
            <pc:docMk/>
            <pc:sldMk cId="1571390537" sldId="2147475794"/>
            <ac:spMk id="3" creationId="{828A9F9C-FA60-7990-340F-8EA23C727DE2}"/>
          </ac:spMkLst>
        </pc:spChg>
      </pc:sldChg>
      <pc:sldChg chg="addSp delSp modSp add mod modClrScheme chgLayout">
        <pc:chgData name="Franz Haertl" userId="690beaee-55d0-453e-b707-dd0c7c151c61" providerId="ADAL" clId="{E9F18BE0-149C-48EF-8E00-C57D745FB173}" dt="2024-12-13T09:41:02.411" v="186" actId="1076"/>
        <pc:sldMkLst>
          <pc:docMk/>
          <pc:sldMk cId="2419451178" sldId="2147475795"/>
        </pc:sldMkLst>
        <pc:spChg chg="mod">
          <ac:chgData name="Franz Haertl" userId="690beaee-55d0-453e-b707-dd0c7c151c61" providerId="ADAL" clId="{E9F18BE0-149C-48EF-8E00-C57D745FB173}" dt="2024-12-13T09:41:02.411" v="186" actId="1076"/>
          <ac:spMkLst>
            <pc:docMk/>
            <pc:sldMk cId="2419451178" sldId="2147475795"/>
            <ac:spMk id="3" creationId="{E1F61BFD-B624-84E7-8E36-A61DFFF0D5F2}"/>
          </ac:spMkLst>
        </pc:spChg>
        <pc:picChg chg="mod">
          <ac:chgData name="Franz Haertl" userId="690beaee-55d0-453e-b707-dd0c7c151c61" providerId="ADAL" clId="{E9F18BE0-149C-48EF-8E00-C57D745FB173}" dt="2024-12-13T09:41:02.411" v="186" actId="1076"/>
          <ac:picMkLst>
            <pc:docMk/>
            <pc:sldMk cId="2419451178" sldId="2147475795"/>
            <ac:picMk id="2" creationId="{2E487F4F-EBEB-6707-2DFB-351F1A5925AC}"/>
          </ac:picMkLst>
        </pc:picChg>
        <pc:picChg chg="mod">
          <ac:chgData name="Franz Haertl" userId="690beaee-55d0-453e-b707-dd0c7c151c61" providerId="ADAL" clId="{E9F18BE0-149C-48EF-8E00-C57D745FB173}" dt="2024-12-13T09:41:02.411" v="186" actId="1076"/>
          <ac:picMkLst>
            <pc:docMk/>
            <pc:sldMk cId="2419451178" sldId="2147475795"/>
            <ac:picMk id="4" creationId="{92BA9319-54D7-427E-0BD1-C328FB40B248}"/>
          </ac:picMkLst>
        </pc:picChg>
        <pc:picChg chg="mod">
          <ac:chgData name="Franz Haertl" userId="690beaee-55d0-453e-b707-dd0c7c151c61" providerId="ADAL" clId="{E9F18BE0-149C-48EF-8E00-C57D745FB173}" dt="2024-12-13T09:41:02.411" v="186" actId="1076"/>
          <ac:picMkLst>
            <pc:docMk/>
            <pc:sldMk cId="2419451178" sldId="2147475795"/>
            <ac:picMk id="5" creationId="{422EBFDE-58CC-08C3-6C39-E819DC1B4143}"/>
          </ac:picMkLst>
        </pc:picChg>
        <pc:picChg chg="add mod">
          <ac:chgData name="Franz Haertl" userId="690beaee-55d0-453e-b707-dd0c7c151c61" providerId="ADAL" clId="{E9F18BE0-149C-48EF-8E00-C57D745FB173}" dt="2024-12-13T09:41:02.411" v="186" actId="1076"/>
          <ac:picMkLst>
            <pc:docMk/>
            <pc:sldMk cId="2419451178" sldId="2147475795"/>
            <ac:picMk id="9" creationId="{3DBE6C82-1A39-B62F-24AB-2E1F83205157}"/>
          </ac:picMkLst>
        </pc:picChg>
      </pc:sldChg>
      <pc:sldChg chg="addSp modSp new mod modClrScheme chgLayout">
        <pc:chgData name="Franz Haertl" userId="690beaee-55d0-453e-b707-dd0c7c151c61" providerId="ADAL" clId="{E9F18BE0-149C-48EF-8E00-C57D745FB173}" dt="2024-12-18T09:10:57.673" v="409" actId="1076"/>
        <pc:sldMkLst>
          <pc:docMk/>
          <pc:sldMk cId="4261918090" sldId="2147475796"/>
        </pc:sldMkLst>
      </pc:sldChg>
      <pc:sldMasterChg chg="modSldLayout">
        <pc:chgData name="Franz Haertl" userId="690beaee-55d0-453e-b707-dd0c7c151c61" providerId="ADAL" clId="{E9F18BE0-149C-48EF-8E00-C57D745FB173}" dt="2024-12-13T09:39:04.460" v="173" actId="1076"/>
        <pc:sldMasterMkLst>
          <pc:docMk/>
          <pc:sldMasterMk cId="2140566015" sldId="2147483720"/>
        </pc:sldMasterMkLst>
        <pc:sldLayoutChg chg="addSp modSp mod">
          <pc:chgData name="Franz Haertl" userId="690beaee-55d0-453e-b707-dd0c7c151c61" providerId="ADAL" clId="{E9F18BE0-149C-48EF-8E00-C57D745FB173}" dt="2024-12-13T09:39:04.460" v="173" actId="1076"/>
          <pc:sldLayoutMkLst>
            <pc:docMk/>
            <pc:sldMasterMk cId="2140566015" sldId="2147483720"/>
            <pc:sldLayoutMk cId="3018450088" sldId="2147483839"/>
          </pc:sldLayoutMkLst>
          <pc:spChg chg="mod">
            <ac:chgData name="Franz Haertl" userId="690beaee-55d0-453e-b707-dd0c7c151c61" providerId="ADAL" clId="{E9F18BE0-149C-48EF-8E00-C57D745FB173}" dt="2024-12-13T09:38:57.933" v="172"/>
            <ac:spMkLst>
              <pc:docMk/>
              <pc:sldMasterMk cId="2140566015" sldId="2147483720"/>
              <pc:sldLayoutMk cId="3018450088" sldId="2147483839"/>
              <ac:spMk id="3" creationId="{82070038-47D9-DCBD-F42C-3FF2994EB6ED}"/>
            </ac:spMkLst>
          </pc:spChg>
          <pc:spChg chg="mod">
            <ac:chgData name="Franz Haertl" userId="690beaee-55d0-453e-b707-dd0c7c151c61" providerId="ADAL" clId="{E9F18BE0-149C-48EF-8E00-C57D745FB173}" dt="2024-12-13T09:38:57.933" v="172"/>
            <ac:spMkLst>
              <pc:docMk/>
              <pc:sldMasterMk cId="2140566015" sldId="2147483720"/>
              <pc:sldLayoutMk cId="3018450088" sldId="2147483839"/>
              <ac:spMk id="4" creationId="{D4B1894A-43D0-BF6A-761A-A436E4AD259A}"/>
            </ac:spMkLst>
          </pc:spChg>
          <pc:spChg chg="mod">
            <ac:chgData name="Franz Haertl" userId="690beaee-55d0-453e-b707-dd0c7c151c61" providerId="ADAL" clId="{E9F18BE0-149C-48EF-8E00-C57D745FB173}" dt="2024-12-13T09:38:57.933" v="172"/>
            <ac:spMkLst>
              <pc:docMk/>
              <pc:sldMasterMk cId="2140566015" sldId="2147483720"/>
              <pc:sldLayoutMk cId="3018450088" sldId="2147483839"/>
              <ac:spMk id="5" creationId="{834058C0-22DB-7895-8E2F-27977CC1AC9F}"/>
            </ac:spMkLst>
          </pc:spChg>
          <pc:spChg chg="mod">
            <ac:chgData name="Franz Haertl" userId="690beaee-55d0-453e-b707-dd0c7c151c61" providerId="ADAL" clId="{E9F18BE0-149C-48EF-8E00-C57D745FB173}" dt="2024-12-13T09:38:57.933" v="172"/>
            <ac:spMkLst>
              <pc:docMk/>
              <pc:sldMasterMk cId="2140566015" sldId="2147483720"/>
              <pc:sldLayoutMk cId="3018450088" sldId="2147483839"/>
              <ac:spMk id="6" creationId="{06EA0425-BC95-C54D-C4BF-400EABFCAB83}"/>
            </ac:spMkLst>
          </pc:spChg>
          <pc:spChg chg="mod">
            <ac:chgData name="Franz Haertl" userId="690beaee-55d0-453e-b707-dd0c7c151c61" providerId="ADAL" clId="{E9F18BE0-149C-48EF-8E00-C57D745FB173}" dt="2024-12-13T09:38:57.933" v="172"/>
            <ac:spMkLst>
              <pc:docMk/>
              <pc:sldMasterMk cId="2140566015" sldId="2147483720"/>
              <pc:sldLayoutMk cId="3018450088" sldId="2147483839"/>
              <ac:spMk id="7" creationId="{503A4F1B-0CB9-4E56-9F7F-545D0DDBCA89}"/>
            </ac:spMkLst>
          </pc:spChg>
          <pc:spChg chg="mod">
            <ac:chgData name="Franz Haertl" userId="690beaee-55d0-453e-b707-dd0c7c151c61" providerId="ADAL" clId="{E9F18BE0-149C-48EF-8E00-C57D745FB173}" dt="2024-12-13T09:38:57.933" v="172"/>
            <ac:spMkLst>
              <pc:docMk/>
              <pc:sldMasterMk cId="2140566015" sldId="2147483720"/>
              <pc:sldLayoutMk cId="3018450088" sldId="2147483839"/>
              <ac:spMk id="8" creationId="{468880BE-58B2-BEF6-08A2-762003823DCB}"/>
            </ac:spMkLst>
          </pc:spChg>
          <pc:spChg chg="mod">
            <ac:chgData name="Franz Haertl" userId="690beaee-55d0-453e-b707-dd0c7c151c61" providerId="ADAL" clId="{E9F18BE0-149C-48EF-8E00-C57D745FB173}" dt="2024-12-13T09:38:57.933" v="172"/>
            <ac:spMkLst>
              <pc:docMk/>
              <pc:sldMasterMk cId="2140566015" sldId="2147483720"/>
              <pc:sldLayoutMk cId="3018450088" sldId="2147483839"/>
              <ac:spMk id="9" creationId="{D64F0BF4-44F0-2E12-A787-C142EC8343B6}"/>
            </ac:spMkLst>
          </pc:spChg>
          <pc:spChg chg="mod">
            <ac:chgData name="Franz Haertl" userId="690beaee-55d0-453e-b707-dd0c7c151c61" providerId="ADAL" clId="{E9F18BE0-149C-48EF-8E00-C57D745FB173}" dt="2024-12-13T09:38:57.933" v="172"/>
            <ac:spMkLst>
              <pc:docMk/>
              <pc:sldMasterMk cId="2140566015" sldId="2147483720"/>
              <pc:sldLayoutMk cId="3018450088" sldId="2147483839"/>
              <ac:spMk id="10" creationId="{C3A44FDF-6BBA-595F-E6C5-C35FBB0059D5}"/>
            </ac:spMkLst>
          </pc:spChg>
          <pc:spChg chg="mod">
            <ac:chgData name="Franz Haertl" userId="690beaee-55d0-453e-b707-dd0c7c151c61" providerId="ADAL" clId="{E9F18BE0-149C-48EF-8E00-C57D745FB173}" dt="2024-12-13T09:38:57.933" v="172"/>
            <ac:spMkLst>
              <pc:docMk/>
              <pc:sldMasterMk cId="2140566015" sldId="2147483720"/>
              <pc:sldLayoutMk cId="3018450088" sldId="2147483839"/>
              <ac:spMk id="11" creationId="{B00EBAF6-DCF4-6579-164A-E112631A83BE}"/>
            </ac:spMkLst>
          </pc:spChg>
          <pc:spChg chg="mod">
            <ac:chgData name="Franz Haertl" userId="690beaee-55d0-453e-b707-dd0c7c151c61" providerId="ADAL" clId="{E9F18BE0-149C-48EF-8E00-C57D745FB173}" dt="2024-12-13T09:38:57.933" v="172"/>
            <ac:spMkLst>
              <pc:docMk/>
              <pc:sldMasterMk cId="2140566015" sldId="2147483720"/>
              <pc:sldLayoutMk cId="3018450088" sldId="2147483839"/>
              <ac:spMk id="12" creationId="{E5B6358A-74A2-2F81-691F-DBDA3B7A0A16}"/>
            </ac:spMkLst>
          </pc:spChg>
          <pc:spChg chg="mod">
            <ac:chgData name="Franz Haertl" userId="690beaee-55d0-453e-b707-dd0c7c151c61" providerId="ADAL" clId="{E9F18BE0-149C-48EF-8E00-C57D745FB173}" dt="2024-12-13T09:38:57.933" v="172"/>
            <ac:spMkLst>
              <pc:docMk/>
              <pc:sldMasterMk cId="2140566015" sldId="2147483720"/>
              <pc:sldLayoutMk cId="3018450088" sldId="2147483839"/>
              <ac:spMk id="13" creationId="{E0B258AC-D38F-F033-6F62-6F5115EE3273}"/>
            </ac:spMkLst>
          </pc:spChg>
          <pc:spChg chg="mod">
            <ac:chgData name="Franz Haertl" userId="690beaee-55d0-453e-b707-dd0c7c151c61" providerId="ADAL" clId="{E9F18BE0-149C-48EF-8E00-C57D745FB173}" dt="2024-12-13T09:38:57.933" v="172"/>
            <ac:spMkLst>
              <pc:docMk/>
              <pc:sldMasterMk cId="2140566015" sldId="2147483720"/>
              <pc:sldLayoutMk cId="3018450088" sldId="2147483839"/>
              <ac:spMk id="14" creationId="{B5613C32-8EFB-538A-D36A-93993548E06E}"/>
            </ac:spMkLst>
          </pc:spChg>
          <pc:spChg chg="mod">
            <ac:chgData name="Franz Haertl" userId="690beaee-55d0-453e-b707-dd0c7c151c61" providerId="ADAL" clId="{E9F18BE0-149C-48EF-8E00-C57D745FB173}" dt="2024-12-13T09:38:57.933" v="172"/>
            <ac:spMkLst>
              <pc:docMk/>
              <pc:sldMasterMk cId="2140566015" sldId="2147483720"/>
              <pc:sldLayoutMk cId="3018450088" sldId="2147483839"/>
              <ac:spMk id="15" creationId="{E1526565-77B8-DC3D-09CA-FF9C091615AC}"/>
            </ac:spMkLst>
          </pc:spChg>
          <pc:spChg chg="mod">
            <ac:chgData name="Franz Haertl" userId="690beaee-55d0-453e-b707-dd0c7c151c61" providerId="ADAL" clId="{E9F18BE0-149C-48EF-8E00-C57D745FB173}" dt="2024-12-13T09:38:57.933" v="172"/>
            <ac:spMkLst>
              <pc:docMk/>
              <pc:sldMasterMk cId="2140566015" sldId="2147483720"/>
              <pc:sldLayoutMk cId="3018450088" sldId="2147483839"/>
              <ac:spMk id="16" creationId="{BE60C5B1-EECD-6268-EBFD-4ED9B0D9D6A7}"/>
            </ac:spMkLst>
          </pc:spChg>
          <pc:spChg chg="mod">
            <ac:chgData name="Franz Haertl" userId="690beaee-55d0-453e-b707-dd0c7c151c61" providerId="ADAL" clId="{E9F18BE0-149C-48EF-8E00-C57D745FB173}" dt="2024-12-13T09:38:57.933" v="172"/>
            <ac:spMkLst>
              <pc:docMk/>
              <pc:sldMasterMk cId="2140566015" sldId="2147483720"/>
              <pc:sldLayoutMk cId="3018450088" sldId="2147483839"/>
              <ac:spMk id="17" creationId="{A258028F-B166-C859-DB96-65D36AE9D61F}"/>
            </ac:spMkLst>
          </pc:spChg>
          <pc:spChg chg="mod">
            <ac:chgData name="Franz Haertl" userId="690beaee-55d0-453e-b707-dd0c7c151c61" providerId="ADAL" clId="{E9F18BE0-149C-48EF-8E00-C57D745FB173}" dt="2024-12-13T09:38:57.933" v="172"/>
            <ac:spMkLst>
              <pc:docMk/>
              <pc:sldMasterMk cId="2140566015" sldId="2147483720"/>
              <pc:sldLayoutMk cId="3018450088" sldId="2147483839"/>
              <ac:spMk id="18" creationId="{9828E89A-9AD4-6F1B-59CC-ACFE05C01219}"/>
            </ac:spMkLst>
          </pc:spChg>
          <pc:spChg chg="mod">
            <ac:chgData name="Franz Haertl" userId="690beaee-55d0-453e-b707-dd0c7c151c61" providerId="ADAL" clId="{E9F18BE0-149C-48EF-8E00-C57D745FB173}" dt="2024-12-13T09:38:57.933" v="172"/>
            <ac:spMkLst>
              <pc:docMk/>
              <pc:sldMasterMk cId="2140566015" sldId="2147483720"/>
              <pc:sldLayoutMk cId="3018450088" sldId="2147483839"/>
              <ac:spMk id="19" creationId="{F9DE3C18-3D60-86B0-F2A9-BE8AEBFE8E10}"/>
            </ac:spMkLst>
          </pc:spChg>
          <pc:spChg chg="mod">
            <ac:chgData name="Franz Haertl" userId="690beaee-55d0-453e-b707-dd0c7c151c61" providerId="ADAL" clId="{E9F18BE0-149C-48EF-8E00-C57D745FB173}" dt="2024-12-13T09:38:57.933" v="172"/>
            <ac:spMkLst>
              <pc:docMk/>
              <pc:sldMasterMk cId="2140566015" sldId="2147483720"/>
              <pc:sldLayoutMk cId="3018450088" sldId="2147483839"/>
              <ac:spMk id="20" creationId="{9A8130A8-9962-08EE-1DAA-8EF5E64DE9CF}"/>
            </ac:spMkLst>
          </pc:spChg>
          <pc:spChg chg="mod">
            <ac:chgData name="Franz Haertl" userId="690beaee-55d0-453e-b707-dd0c7c151c61" providerId="ADAL" clId="{E9F18BE0-149C-48EF-8E00-C57D745FB173}" dt="2024-12-13T09:38:57.933" v="172"/>
            <ac:spMkLst>
              <pc:docMk/>
              <pc:sldMasterMk cId="2140566015" sldId="2147483720"/>
              <pc:sldLayoutMk cId="3018450088" sldId="2147483839"/>
              <ac:spMk id="21" creationId="{D6A077EB-CF58-B38F-FA93-946874C323CD}"/>
            </ac:spMkLst>
          </pc:spChg>
          <pc:spChg chg="mod">
            <ac:chgData name="Franz Haertl" userId="690beaee-55d0-453e-b707-dd0c7c151c61" providerId="ADAL" clId="{E9F18BE0-149C-48EF-8E00-C57D745FB173}" dt="2024-12-13T09:38:57.933" v="172"/>
            <ac:spMkLst>
              <pc:docMk/>
              <pc:sldMasterMk cId="2140566015" sldId="2147483720"/>
              <pc:sldLayoutMk cId="3018450088" sldId="2147483839"/>
              <ac:spMk id="22" creationId="{CE1CFC3A-A85A-01E0-43CA-4B7150A250C7}"/>
            </ac:spMkLst>
          </pc:spChg>
          <pc:grpChg chg="add mod">
            <ac:chgData name="Franz Haertl" userId="690beaee-55d0-453e-b707-dd0c7c151c61" providerId="ADAL" clId="{E9F18BE0-149C-48EF-8E00-C57D745FB173}" dt="2024-12-13T09:39:04.460" v="173" actId="1076"/>
            <ac:grpSpMkLst>
              <pc:docMk/>
              <pc:sldMasterMk cId="2140566015" sldId="2147483720"/>
              <pc:sldLayoutMk cId="3018450088" sldId="2147483839"/>
              <ac:grpSpMk id="2" creationId="{01E61445-989C-F15A-F1FD-C4CA32031CC8}"/>
            </ac:grpSpMkLst>
          </pc:grpChg>
        </pc:sldLayoutChg>
      </pc:sldMasterChg>
    </pc:docChg>
  </pc:docChgLst>
  <pc:docChgLst>
    <pc:chgData name="Scott Walker" userId="S::scott.walker@orangecyberdefense.com::66deb909-bdb5-4a2b-9b72-2058679a117f" providerId="AD" clId="Web-{880CD132-2E65-403B-8ED1-15C5BA4A74F6}"/>
    <pc:docChg chg="sldOrd">
      <pc:chgData name="Scott Walker" userId="S::scott.walker@orangecyberdefense.com::66deb909-bdb5-4a2b-9b72-2058679a117f" providerId="AD" clId="Web-{880CD132-2E65-403B-8ED1-15C5BA4A74F6}" dt="2025-01-22T15:48:51.115" v="1"/>
      <pc:docMkLst>
        <pc:docMk/>
      </pc:docMkLst>
      <pc:sldChg chg="ord">
        <pc:chgData name="Scott Walker" userId="S::scott.walker@orangecyberdefense.com::66deb909-bdb5-4a2b-9b72-2058679a117f" providerId="AD" clId="Web-{880CD132-2E65-403B-8ED1-15C5BA4A74F6}" dt="2025-01-22T15:46:59.891" v="0"/>
        <pc:sldMkLst>
          <pc:docMk/>
          <pc:sldMk cId="1132616110" sldId="302"/>
        </pc:sldMkLst>
      </pc:sldChg>
      <pc:sldChg chg="ord">
        <pc:chgData name="Scott Walker" userId="S::scott.walker@orangecyberdefense.com::66deb909-bdb5-4a2b-9b72-2058679a117f" providerId="AD" clId="Web-{880CD132-2E65-403B-8ED1-15C5BA4A74F6}" dt="2025-01-22T15:48:51.115" v="1"/>
        <pc:sldMkLst>
          <pc:docMk/>
          <pc:sldMk cId="957830338" sldId="304"/>
        </pc:sldMkLst>
      </pc:sldChg>
    </pc:docChg>
  </pc:docChgLst>
  <pc:docChgLst>
    <pc:chgData name="Franz Haertl" userId="690beaee-55d0-453e-b707-dd0c7c151c61" providerId="ADAL" clId="{8D061096-9EBB-4C3D-8F84-675A88F0D1CC}"/>
    <pc:docChg chg="undo custSel addSld delSld modSld sldOrd modMainMaster modSection">
      <pc:chgData name="Franz Haertl" userId="690beaee-55d0-453e-b707-dd0c7c151c61" providerId="ADAL" clId="{8D061096-9EBB-4C3D-8F84-675A88F0D1CC}" dt="2025-01-30T14:42:44.144" v="12122" actId="20577"/>
      <pc:docMkLst>
        <pc:docMk/>
      </pc:docMkLst>
      <pc:sldChg chg="modSp mod modShow">
        <pc:chgData name="Franz Haertl" userId="690beaee-55d0-453e-b707-dd0c7c151c61" providerId="ADAL" clId="{8D061096-9EBB-4C3D-8F84-675A88F0D1CC}" dt="2025-01-23T09:46:39.063" v="11955" actId="729"/>
        <pc:sldMkLst>
          <pc:docMk/>
          <pc:sldMk cId="778307155" sldId="301"/>
        </pc:sldMkLst>
        <pc:spChg chg="mod">
          <ac:chgData name="Franz Haertl" userId="690beaee-55d0-453e-b707-dd0c7c151c61" providerId="ADAL" clId="{8D061096-9EBB-4C3D-8F84-675A88F0D1CC}" dt="2025-01-23T07:32:31.661" v="8814" actId="20577"/>
          <ac:spMkLst>
            <pc:docMk/>
            <pc:sldMk cId="778307155" sldId="301"/>
            <ac:spMk id="23" creationId="{1AF7CF23-5938-479E-AA4F-9BDE15892BC3}"/>
          </ac:spMkLst>
        </pc:spChg>
        <pc:spChg chg="mod">
          <ac:chgData name="Franz Haertl" userId="690beaee-55d0-453e-b707-dd0c7c151c61" providerId="ADAL" clId="{8D061096-9EBB-4C3D-8F84-675A88F0D1CC}" dt="2025-01-22T12:33:21.056" v="2562"/>
          <ac:spMkLst>
            <pc:docMk/>
            <pc:sldMk cId="778307155" sldId="301"/>
            <ac:spMk id="24" creationId="{248F346C-D36D-43A5-B46F-916163A7E934}"/>
          </ac:spMkLst>
        </pc:spChg>
        <pc:spChg chg="mod">
          <ac:chgData name="Franz Haertl" userId="690beaee-55d0-453e-b707-dd0c7c151c61" providerId="ADAL" clId="{8D061096-9EBB-4C3D-8F84-675A88F0D1CC}" dt="2025-01-22T12:33:21.056" v="2562"/>
          <ac:spMkLst>
            <pc:docMk/>
            <pc:sldMk cId="778307155" sldId="301"/>
            <ac:spMk id="25" creationId="{A3711561-5F92-4745-A4A8-364F685A9163}"/>
          </ac:spMkLst>
        </pc:spChg>
      </pc:sldChg>
      <pc:sldChg chg="modSp">
        <pc:chgData name="Franz Haertl" userId="690beaee-55d0-453e-b707-dd0c7c151c61" providerId="ADAL" clId="{8D061096-9EBB-4C3D-8F84-675A88F0D1CC}" dt="2025-01-22T12:33:21.056" v="2562"/>
        <pc:sldMkLst>
          <pc:docMk/>
          <pc:sldMk cId="1132616110" sldId="302"/>
        </pc:sldMkLst>
        <pc:spChg chg="mod">
          <ac:chgData name="Franz Haertl" userId="690beaee-55d0-453e-b707-dd0c7c151c61" providerId="ADAL" clId="{8D061096-9EBB-4C3D-8F84-675A88F0D1CC}" dt="2025-01-22T12:33:21.056" v="2562"/>
          <ac:spMkLst>
            <pc:docMk/>
            <pc:sldMk cId="1132616110" sldId="302"/>
            <ac:spMk id="2" creationId="{0DB89872-DA56-45F5-96CD-3F4CB80C90E0}"/>
          </ac:spMkLst>
        </pc:spChg>
        <pc:spChg chg="mod">
          <ac:chgData name="Franz Haertl" userId="690beaee-55d0-453e-b707-dd0c7c151c61" providerId="ADAL" clId="{8D061096-9EBB-4C3D-8F84-675A88F0D1CC}" dt="2025-01-22T12:33:21.056" v="2562"/>
          <ac:spMkLst>
            <pc:docMk/>
            <pc:sldMk cId="1132616110" sldId="302"/>
            <ac:spMk id="3" creationId="{1C14BF3D-6F43-4A73-BE2B-D3A00182DA0B}"/>
          </ac:spMkLst>
        </pc:spChg>
      </pc:sldChg>
      <pc:sldChg chg="mod modShow">
        <pc:chgData name="Franz Haertl" userId="690beaee-55d0-453e-b707-dd0c7c151c61" providerId="ADAL" clId="{8D061096-9EBB-4C3D-8F84-675A88F0D1CC}" dt="2025-01-23T09:45:46.168" v="11954" actId="729"/>
        <pc:sldMkLst>
          <pc:docMk/>
          <pc:sldMk cId="1200347200" sldId="303"/>
        </pc:sldMkLst>
      </pc:sldChg>
      <pc:sldChg chg="modSp del mod ord">
        <pc:chgData name="Franz Haertl" userId="690beaee-55d0-453e-b707-dd0c7c151c61" providerId="ADAL" clId="{8D061096-9EBB-4C3D-8F84-675A88F0D1CC}" dt="2025-01-23T08:17:20.665" v="9042" actId="47"/>
        <pc:sldMkLst>
          <pc:docMk/>
          <pc:sldMk cId="957830338" sldId="304"/>
        </pc:sldMkLst>
      </pc:sldChg>
      <pc:sldChg chg="modSp mod modShow">
        <pc:chgData name="Franz Haertl" userId="690beaee-55d0-453e-b707-dd0c7c151c61" providerId="ADAL" clId="{8D061096-9EBB-4C3D-8F84-675A88F0D1CC}" dt="2025-01-23T09:58:21.294" v="12016" actId="20577"/>
        <pc:sldMkLst>
          <pc:docMk/>
          <pc:sldMk cId="3185360182" sldId="305"/>
        </pc:sldMkLst>
        <pc:spChg chg="mod">
          <ac:chgData name="Franz Haertl" userId="690beaee-55d0-453e-b707-dd0c7c151c61" providerId="ADAL" clId="{8D061096-9EBB-4C3D-8F84-675A88F0D1CC}" dt="2025-01-22T12:33:21.056" v="2562"/>
          <ac:spMkLst>
            <pc:docMk/>
            <pc:sldMk cId="3185360182" sldId="305"/>
            <ac:spMk id="9" creationId="{8BD3CBEE-AC3B-82FC-B172-DE7E032A634C}"/>
          </ac:spMkLst>
        </pc:spChg>
        <pc:spChg chg="mod">
          <ac:chgData name="Franz Haertl" userId="690beaee-55d0-453e-b707-dd0c7c151c61" providerId="ADAL" clId="{8D061096-9EBB-4C3D-8F84-675A88F0D1CC}" dt="2025-01-23T09:58:21.294" v="12016" actId="20577"/>
          <ac:spMkLst>
            <pc:docMk/>
            <pc:sldMk cId="3185360182" sldId="305"/>
            <ac:spMk id="10" creationId="{2C2BD1F0-BCCA-F814-0AE3-A3640E85F152}"/>
          </ac:spMkLst>
        </pc:spChg>
      </pc:sldChg>
      <pc:sldChg chg="modSp mod modShow">
        <pc:chgData name="Franz Haertl" userId="690beaee-55d0-453e-b707-dd0c7c151c61" providerId="ADAL" clId="{8D061096-9EBB-4C3D-8F84-675A88F0D1CC}" dt="2025-01-23T09:45:46.168" v="11954" actId="729"/>
        <pc:sldMkLst>
          <pc:docMk/>
          <pc:sldMk cId="2079390107" sldId="306"/>
        </pc:sldMkLst>
        <pc:spChg chg="mod">
          <ac:chgData name="Franz Haertl" userId="690beaee-55d0-453e-b707-dd0c7c151c61" providerId="ADAL" clId="{8D061096-9EBB-4C3D-8F84-675A88F0D1CC}" dt="2025-01-22T12:33:21.056" v="2562"/>
          <ac:spMkLst>
            <pc:docMk/>
            <pc:sldMk cId="2079390107" sldId="306"/>
            <ac:spMk id="3" creationId="{F2D4D34C-FD86-8173-BAB9-8B1FAB6BEC2B}"/>
          </ac:spMkLst>
        </pc:spChg>
      </pc:sldChg>
      <pc:sldChg chg="addSp delSp modSp add del mod modShow">
        <pc:chgData name="Franz Haertl" userId="690beaee-55d0-453e-b707-dd0c7c151c61" providerId="ADAL" clId="{8D061096-9EBB-4C3D-8F84-675A88F0D1CC}" dt="2025-01-23T09:45:46.168" v="11954" actId="729"/>
        <pc:sldMkLst>
          <pc:docMk/>
          <pc:sldMk cId="2889622848" sldId="327"/>
        </pc:sldMkLst>
        <pc:spChg chg="mod">
          <ac:chgData name="Franz Haertl" userId="690beaee-55d0-453e-b707-dd0c7c151c61" providerId="ADAL" clId="{8D061096-9EBB-4C3D-8F84-675A88F0D1CC}" dt="2025-01-22T12:33:21.056" v="2562"/>
          <ac:spMkLst>
            <pc:docMk/>
            <pc:sldMk cId="2889622848" sldId="327"/>
            <ac:spMk id="2" creationId="{ADF8B45C-F78C-4CCB-BB1B-97DB3967B484}"/>
          </ac:spMkLst>
        </pc:spChg>
        <pc:spChg chg="mod">
          <ac:chgData name="Franz Haertl" userId="690beaee-55d0-453e-b707-dd0c7c151c61" providerId="ADAL" clId="{8D061096-9EBB-4C3D-8F84-675A88F0D1CC}" dt="2025-01-22T12:36:47.105" v="2608" actId="207"/>
          <ac:spMkLst>
            <pc:docMk/>
            <pc:sldMk cId="2889622848" sldId="327"/>
            <ac:spMk id="3" creationId="{01884D1A-5A91-D6C0-D038-4ED218714B3B}"/>
          </ac:spMkLst>
        </pc:spChg>
        <pc:spChg chg="mod">
          <ac:chgData name="Franz Haertl" userId="690beaee-55d0-453e-b707-dd0c7c151c61" providerId="ADAL" clId="{8D061096-9EBB-4C3D-8F84-675A88F0D1CC}" dt="2025-01-22T12:36:50.241" v="2609" actId="207"/>
          <ac:spMkLst>
            <pc:docMk/>
            <pc:sldMk cId="2889622848" sldId="327"/>
            <ac:spMk id="4" creationId="{D3ED0148-F4D1-9FB6-A004-496E2A5D679F}"/>
          </ac:spMkLst>
        </pc:spChg>
        <pc:spChg chg="mod">
          <ac:chgData name="Franz Haertl" userId="690beaee-55d0-453e-b707-dd0c7c151c61" providerId="ADAL" clId="{8D061096-9EBB-4C3D-8F84-675A88F0D1CC}" dt="2025-01-22T12:33:21.056" v="2562"/>
          <ac:spMkLst>
            <pc:docMk/>
            <pc:sldMk cId="2889622848" sldId="327"/>
            <ac:spMk id="5" creationId="{86F6337A-1B7C-491F-8420-1701395BE031}"/>
          </ac:spMkLst>
        </pc:spChg>
        <pc:spChg chg="mod">
          <ac:chgData name="Franz Haertl" userId="690beaee-55d0-453e-b707-dd0c7c151c61" providerId="ADAL" clId="{8D061096-9EBB-4C3D-8F84-675A88F0D1CC}" dt="2025-01-22T11:05:23.456" v="790" actId="207"/>
          <ac:spMkLst>
            <pc:docMk/>
            <pc:sldMk cId="2889622848" sldId="327"/>
            <ac:spMk id="7" creationId="{EB5BCCF3-8E42-93F1-34A5-8ED7F70F2EBA}"/>
          </ac:spMkLst>
        </pc:spChg>
        <pc:spChg chg="mod">
          <ac:chgData name="Franz Haertl" userId="690beaee-55d0-453e-b707-dd0c7c151c61" providerId="ADAL" clId="{8D061096-9EBB-4C3D-8F84-675A88F0D1CC}" dt="2025-01-22T12:35:24.106" v="2596" actId="207"/>
          <ac:spMkLst>
            <pc:docMk/>
            <pc:sldMk cId="2889622848" sldId="327"/>
            <ac:spMk id="21" creationId="{49DA945B-A018-C100-6465-26364D3578CB}"/>
          </ac:spMkLst>
        </pc:spChg>
        <pc:picChg chg="add mod">
          <ac:chgData name="Franz Haertl" userId="690beaee-55d0-453e-b707-dd0c7c151c61" providerId="ADAL" clId="{8D061096-9EBB-4C3D-8F84-675A88F0D1CC}" dt="2025-01-22T12:35:59.782" v="2602" actId="14100"/>
          <ac:picMkLst>
            <pc:docMk/>
            <pc:sldMk cId="2889622848" sldId="327"/>
            <ac:picMk id="8" creationId="{32056307-5848-1C97-F0BF-C3E16020DF56}"/>
          </ac:picMkLst>
        </pc:picChg>
      </pc:sldChg>
      <pc:sldChg chg="addSp delSp modSp add del mod modShow">
        <pc:chgData name="Franz Haertl" userId="690beaee-55d0-453e-b707-dd0c7c151c61" providerId="ADAL" clId="{8D061096-9EBB-4C3D-8F84-675A88F0D1CC}" dt="2025-01-23T09:45:46.168" v="11954" actId="729"/>
        <pc:sldMkLst>
          <pc:docMk/>
          <pc:sldMk cId="3396562783" sldId="339"/>
        </pc:sldMkLst>
        <pc:spChg chg="mod">
          <ac:chgData name="Franz Haertl" userId="690beaee-55d0-453e-b707-dd0c7c151c61" providerId="ADAL" clId="{8D061096-9EBB-4C3D-8F84-675A88F0D1CC}" dt="2025-01-22T12:33:21.056" v="2562"/>
          <ac:spMkLst>
            <pc:docMk/>
            <pc:sldMk cId="3396562783" sldId="339"/>
            <ac:spMk id="2" creationId="{ADF8B45C-F78C-4CCB-BB1B-97DB3967B484}"/>
          </ac:spMkLst>
        </pc:spChg>
        <pc:spChg chg="mod">
          <ac:chgData name="Franz Haertl" userId="690beaee-55d0-453e-b707-dd0c7c151c61" providerId="ADAL" clId="{8D061096-9EBB-4C3D-8F84-675A88F0D1CC}" dt="2025-01-22T12:33:21.056" v="2562"/>
          <ac:spMkLst>
            <pc:docMk/>
            <pc:sldMk cId="3396562783" sldId="339"/>
            <ac:spMk id="5" creationId="{86F6337A-1B7C-491F-8420-1701395BE031}"/>
          </ac:spMkLst>
        </pc:spChg>
        <pc:spChg chg="mod">
          <ac:chgData name="Franz Haertl" userId="690beaee-55d0-453e-b707-dd0c7c151c61" providerId="ADAL" clId="{8D061096-9EBB-4C3D-8F84-675A88F0D1CC}" dt="2025-01-22T12:37:26.713" v="2612" actId="207"/>
          <ac:spMkLst>
            <pc:docMk/>
            <pc:sldMk cId="3396562783" sldId="339"/>
            <ac:spMk id="6" creationId="{E65BAE81-BAC6-36AE-8788-9907D79B01F5}"/>
          </ac:spMkLst>
        </pc:spChg>
        <pc:spChg chg="mod">
          <ac:chgData name="Franz Haertl" userId="690beaee-55d0-453e-b707-dd0c7c151c61" providerId="ADAL" clId="{8D061096-9EBB-4C3D-8F84-675A88F0D1CC}" dt="2025-01-22T12:38:00.097" v="2615" actId="207"/>
          <ac:spMkLst>
            <pc:docMk/>
            <pc:sldMk cId="3396562783" sldId="339"/>
            <ac:spMk id="7" creationId="{EB5BCCF3-8E42-93F1-34A5-8ED7F70F2EBA}"/>
          </ac:spMkLst>
        </pc:spChg>
        <pc:spChg chg="mod">
          <ac:chgData name="Franz Haertl" userId="690beaee-55d0-453e-b707-dd0c7c151c61" providerId="ADAL" clId="{8D061096-9EBB-4C3D-8F84-675A88F0D1CC}" dt="2025-01-22T12:37:15.393" v="2610" actId="207"/>
          <ac:spMkLst>
            <pc:docMk/>
            <pc:sldMk cId="3396562783" sldId="339"/>
            <ac:spMk id="8" creationId="{A980A2EA-55FF-CCA7-D9AE-46B16D524F7A}"/>
          </ac:spMkLst>
        </pc:spChg>
        <pc:spChg chg="mod">
          <ac:chgData name="Franz Haertl" userId="690beaee-55d0-453e-b707-dd0c7c151c61" providerId="ADAL" clId="{8D061096-9EBB-4C3D-8F84-675A88F0D1CC}" dt="2025-01-22T12:58:05.602" v="2706" actId="1076"/>
          <ac:spMkLst>
            <pc:docMk/>
            <pc:sldMk cId="3396562783" sldId="339"/>
            <ac:spMk id="14" creationId="{B8842C05-3975-E860-7EE5-0E2A4EC4BDC1}"/>
          </ac:spMkLst>
        </pc:spChg>
        <pc:spChg chg="mod">
          <ac:chgData name="Franz Haertl" userId="690beaee-55d0-453e-b707-dd0c7c151c61" providerId="ADAL" clId="{8D061096-9EBB-4C3D-8F84-675A88F0D1CC}" dt="2025-01-22T12:40:10.922" v="2634" actId="120"/>
          <ac:spMkLst>
            <pc:docMk/>
            <pc:sldMk cId="3396562783" sldId="339"/>
            <ac:spMk id="15" creationId="{1035ADD8-DEFE-314E-0520-276C89BD1A18}"/>
          </ac:spMkLst>
        </pc:spChg>
        <pc:spChg chg="mod">
          <ac:chgData name="Franz Haertl" userId="690beaee-55d0-453e-b707-dd0c7c151c61" providerId="ADAL" clId="{8D061096-9EBB-4C3D-8F84-675A88F0D1CC}" dt="2025-01-22T12:37:15.393" v="2610" actId="207"/>
          <ac:spMkLst>
            <pc:docMk/>
            <pc:sldMk cId="3396562783" sldId="339"/>
            <ac:spMk id="16" creationId="{2E6EC475-E89B-FBD1-3CDE-60AA0A2F3384}"/>
          </ac:spMkLst>
        </pc:spChg>
        <pc:graphicFrameChg chg="add mod">
          <ac:chgData name="Franz Haertl" userId="690beaee-55d0-453e-b707-dd0c7c151c61" providerId="ADAL" clId="{8D061096-9EBB-4C3D-8F84-675A88F0D1CC}" dt="2025-01-22T12:58:27.180" v="2711" actId="14100"/>
          <ac:graphicFrameMkLst>
            <pc:docMk/>
            <pc:sldMk cId="3396562783" sldId="339"/>
            <ac:graphicFrameMk id="17" creationId="{2E80682D-D6FA-3C25-69CE-0B871E1FA05E}"/>
          </ac:graphicFrameMkLst>
        </pc:graphicFrameChg>
        <pc:picChg chg="add mod">
          <ac:chgData name="Franz Haertl" userId="690beaee-55d0-453e-b707-dd0c7c151c61" providerId="ADAL" clId="{8D061096-9EBB-4C3D-8F84-675A88F0D1CC}" dt="2025-01-22T12:38:13.133" v="2617"/>
          <ac:picMkLst>
            <pc:docMk/>
            <pc:sldMk cId="3396562783" sldId="339"/>
            <ac:picMk id="12" creationId="{9BDD9C6D-149D-2601-AAC3-C2DED480B61D}"/>
          </ac:picMkLst>
        </pc:picChg>
      </pc:sldChg>
      <pc:sldChg chg="addSp delSp modSp add del mod modShow">
        <pc:chgData name="Franz Haertl" userId="690beaee-55d0-453e-b707-dd0c7c151c61" providerId="ADAL" clId="{8D061096-9EBB-4C3D-8F84-675A88F0D1CC}" dt="2025-01-23T09:45:46.168" v="11954" actId="729"/>
        <pc:sldMkLst>
          <pc:docMk/>
          <pc:sldMk cId="318515690" sldId="341"/>
        </pc:sldMkLst>
        <pc:spChg chg="mod">
          <ac:chgData name="Franz Haertl" userId="690beaee-55d0-453e-b707-dd0c7c151c61" providerId="ADAL" clId="{8D061096-9EBB-4C3D-8F84-675A88F0D1CC}" dt="2025-01-22T12:33:21.056" v="2562"/>
          <ac:spMkLst>
            <pc:docMk/>
            <pc:sldMk cId="318515690" sldId="341"/>
            <ac:spMk id="5" creationId="{86F6337A-1B7C-491F-8420-1701395BE031}"/>
          </ac:spMkLst>
        </pc:spChg>
        <pc:spChg chg="mod">
          <ac:chgData name="Franz Haertl" userId="690beaee-55d0-453e-b707-dd0c7c151c61" providerId="ADAL" clId="{8D061096-9EBB-4C3D-8F84-675A88F0D1CC}" dt="2025-01-22T12:39:32.388" v="2628" actId="207"/>
          <ac:spMkLst>
            <pc:docMk/>
            <pc:sldMk cId="318515690" sldId="341"/>
            <ac:spMk id="6" creationId="{D66EA73A-8E1B-569A-55D8-3EF0990F2E69}"/>
          </ac:spMkLst>
        </pc:spChg>
        <pc:spChg chg="mod">
          <ac:chgData name="Franz Haertl" userId="690beaee-55d0-453e-b707-dd0c7c151c61" providerId="ADAL" clId="{8D061096-9EBB-4C3D-8F84-675A88F0D1CC}" dt="2025-01-22T12:39:49.754" v="2633" actId="207"/>
          <ac:spMkLst>
            <pc:docMk/>
            <pc:sldMk cId="318515690" sldId="341"/>
            <ac:spMk id="7" creationId="{EB5BCCF3-8E42-93F1-34A5-8ED7F70F2EBA}"/>
          </ac:spMkLst>
        </pc:spChg>
        <pc:spChg chg="mod">
          <ac:chgData name="Franz Haertl" userId="690beaee-55d0-453e-b707-dd0c7c151c61" providerId="ADAL" clId="{8D061096-9EBB-4C3D-8F84-675A88F0D1CC}" dt="2025-01-22T12:39:36.393" v="2629" actId="207"/>
          <ac:spMkLst>
            <pc:docMk/>
            <pc:sldMk cId="318515690" sldId="341"/>
            <ac:spMk id="17" creationId="{A81E47D3-E84A-E23C-4E69-52611D2FA133}"/>
          </ac:spMkLst>
        </pc:spChg>
        <pc:picChg chg="mod">
          <ac:chgData name="Franz Haertl" userId="690beaee-55d0-453e-b707-dd0c7c151c61" providerId="ADAL" clId="{8D061096-9EBB-4C3D-8F84-675A88F0D1CC}" dt="2025-01-22T12:39:45.565" v="2632" actId="1076"/>
          <ac:picMkLst>
            <pc:docMk/>
            <pc:sldMk cId="318515690" sldId="341"/>
            <ac:picMk id="2" creationId="{C2E6CFAF-C706-0690-4512-BB6C9904C613}"/>
          </ac:picMkLst>
        </pc:picChg>
        <pc:picChg chg="add mod">
          <ac:chgData name="Franz Haertl" userId="690beaee-55d0-453e-b707-dd0c7c151c61" providerId="ADAL" clId="{8D061096-9EBB-4C3D-8F84-675A88F0D1CC}" dt="2025-01-22T12:38:43.715" v="2624" actId="14100"/>
          <ac:picMkLst>
            <pc:docMk/>
            <pc:sldMk cId="318515690" sldId="341"/>
            <ac:picMk id="3" creationId="{90E1FE86-BFD3-94F8-0959-F7316C104999}"/>
          </ac:picMkLst>
        </pc:picChg>
      </pc:sldChg>
      <pc:sldChg chg="addSp delSp modSp add del mod modShow">
        <pc:chgData name="Franz Haertl" userId="690beaee-55d0-453e-b707-dd0c7c151c61" providerId="ADAL" clId="{8D061096-9EBB-4C3D-8F84-675A88F0D1CC}" dt="2025-01-23T09:45:46.168" v="11954" actId="729"/>
        <pc:sldMkLst>
          <pc:docMk/>
          <pc:sldMk cId="2339694833" sldId="344"/>
        </pc:sldMkLst>
        <pc:spChg chg="mod">
          <ac:chgData name="Franz Haertl" userId="690beaee-55d0-453e-b707-dd0c7c151c61" providerId="ADAL" clId="{8D061096-9EBB-4C3D-8F84-675A88F0D1CC}" dt="2025-01-22T12:33:21.056" v="2562"/>
          <ac:spMkLst>
            <pc:docMk/>
            <pc:sldMk cId="2339694833" sldId="344"/>
            <ac:spMk id="3" creationId="{000F44D2-7E28-4EAC-820C-1F558F2370CA}"/>
          </ac:spMkLst>
        </pc:spChg>
        <pc:spChg chg="mod">
          <ac:chgData name="Franz Haertl" userId="690beaee-55d0-453e-b707-dd0c7c151c61" providerId="ADAL" clId="{8D061096-9EBB-4C3D-8F84-675A88F0D1CC}" dt="2025-01-22T12:33:21.056" v="2562"/>
          <ac:spMkLst>
            <pc:docMk/>
            <pc:sldMk cId="2339694833" sldId="344"/>
            <ac:spMk id="5" creationId="{86F6337A-1B7C-491F-8420-1701395BE031}"/>
          </ac:spMkLst>
        </pc:spChg>
        <pc:spChg chg="mod">
          <ac:chgData name="Franz Haertl" userId="690beaee-55d0-453e-b707-dd0c7c151c61" providerId="ADAL" clId="{8D061096-9EBB-4C3D-8F84-675A88F0D1CC}" dt="2025-01-22T12:41:53.376" v="2646" actId="207"/>
          <ac:spMkLst>
            <pc:docMk/>
            <pc:sldMk cId="2339694833" sldId="344"/>
            <ac:spMk id="17" creationId="{FFA614AC-DD22-B0F1-0825-2584781CE334}"/>
          </ac:spMkLst>
        </pc:spChg>
        <pc:spChg chg="mod">
          <ac:chgData name="Franz Haertl" userId="690beaee-55d0-453e-b707-dd0c7c151c61" providerId="ADAL" clId="{8D061096-9EBB-4C3D-8F84-675A88F0D1CC}" dt="2025-01-22T12:42:02.715" v="2664" actId="1036"/>
          <ac:spMkLst>
            <pc:docMk/>
            <pc:sldMk cId="2339694833" sldId="344"/>
            <ac:spMk id="25" creationId="{04F3DBA6-3A2C-6340-940C-251649C8CC63}"/>
          </ac:spMkLst>
        </pc:spChg>
        <pc:spChg chg="mod">
          <ac:chgData name="Franz Haertl" userId="690beaee-55d0-453e-b707-dd0c7c151c61" providerId="ADAL" clId="{8D061096-9EBB-4C3D-8F84-675A88F0D1CC}" dt="2025-01-22T12:42:02.715" v="2664" actId="1036"/>
          <ac:spMkLst>
            <pc:docMk/>
            <pc:sldMk cId="2339694833" sldId="344"/>
            <ac:spMk id="26" creationId="{864FA465-18EF-6903-19EC-31A35EBBBF74}"/>
          </ac:spMkLst>
        </pc:spChg>
        <pc:picChg chg="add mod">
          <ac:chgData name="Franz Haertl" userId="690beaee-55d0-453e-b707-dd0c7c151c61" providerId="ADAL" clId="{8D061096-9EBB-4C3D-8F84-675A88F0D1CC}" dt="2025-01-22T12:41:20.767" v="2640" actId="1076"/>
          <ac:picMkLst>
            <pc:docMk/>
            <pc:sldMk cId="2339694833" sldId="344"/>
            <ac:picMk id="7" creationId="{4DF73F62-E2AC-5960-6705-467825917987}"/>
          </ac:picMkLst>
        </pc:picChg>
      </pc:sldChg>
      <pc:sldChg chg="addSp delSp modSp mod modShow">
        <pc:chgData name="Franz Haertl" userId="690beaee-55d0-453e-b707-dd0c7c151c61" providerId="ADAL" clId="{8D061096-9EBB-4C3D-8F84-675A88F0D1CC}" dt="2025-01-23T09:45:46.168" v="11954" actId="729"/>
        <pc:sldMkLst>
          <pc:docMk/>
          <pc:sldMk cId="843769342" sldId="345"/>
        </pc:sldMkLst>
        <pc:spChg chg="mod">
          <ac:chgData name="Franz Haertl" userId="690beaee-55d0-453e-b707-dd0c7c151c61" providerId="ADAL" clId="{8D061096-9EBB-4C3D-8F84-675A88F0D1CC}" dt="2025-01-22T12:34:57.867" v="2578"/>
          <ac:spMkLst>
            <pc:docMk/>
            <pc:sldMk cId="843769342" sldId="345"/>
            <ac:spMk id="2" creationId="{ADF8B45C-F78C-4CCB-BB1B-97DB3967B484}"/>
          </ac:spMkLst>
        </pc:spChg>
        <pc:spChg chg="mod">
          <ac:chgData name="Franz Haertl" userId="690beaee-55d0-453e-b707-dd0c7c151c61" providerId="ADAL" clId="{8D061096-9EBB-4C3D-8F84-675A88F0D1CC}" dt="2025-01-22T12:36:33.663" v="2605" actId="207"/>
          <ac:spMkLst>
            <pc:docMk/>
            <pc:sldMk cId="843769342" sldId="345"/>
            <ac:spMk id="10" creationId="{DB89F795-A889-AF87-B578-369D86D46C52}"/>
          </ac:spMkLst>
        </pc:spChg>
        <pc:spChg chg="mod">
          <ac:chgData name="Franz Haertl" userId="690beaee-55d0-453e-b707-dd0c7c151c61" providerId="ADAL" clId="{8D061096-9EBB-4C3D-8F84-675A88F0D1CC}" dt="2025-01-22T12:36:37.963" v="2606" actId="207"/>
          <ac:spMkLst>
            <pc:docMk/>
            <pc:sldMk cId="843769342" sldId="345"/>
            <ac:spMk id="11" creationId="{3233BC76-B91E-A637-1B90-6648C4CF0C8D}"/>
          </ac:spMkLst>
        </pc:spChg>
        <pc:spChg chg="mod">
          <ac:chgData name="Franz Haertl" userId="690beaee-55d0-453e-b707-dd0c7c151c61" providerId="ADAL" clId="{8D061096-9EBB-4C3D-8F84-675A88F0D1CC}" dt="2025-01-22T12:42:35.354" v="2675" actId="1037"/>
          <ac:spMkLst>
            <pc:docMk/>
            <pc:sldMk cId="843769342" sldId="345"/>
            <ac:spMk id="12" creationId="{C4F6E9E7-4B65-0E84-62F0-2F29CF2EEE4F}"/>
          </ac:spMkLst>
        </pc:spChg>
        <pc:picChg chg="add mod">
          <ac:chgData name="Franz Haertl" userId="690beaee-55d0-453e-b707-dd0c7c151c61" providerId="ADAL" clId="{8D061096-9EBB-4C3D-8F84-675A88F0D1CC}" dt="2025-01-22T12:32:14.730" v="2559" actId="207"/>
          <ac:picMkLst>
            <pc:docMk/>
            <pc:sldMk cId="843769342" sldId="345"/>
            <ac:picMk id="4" creationId="{C86ED68C-931F-F567-C11F-6A0D0E909AC6}"/>
          </ac:picMkLst>
        </pc:picChg>
      </pc:sldChg>
      <pc:sldChg chg="modSp mod modShow">
        <pc:chgData name="Franz Haertl" userId="690beaee-55d0-453e-b707-dd0c7c151c61" providerId="ADAL" clId="{8D061096-9EBB-4C3D-8F84-675A88F0D1CC}" dt="2025-01-23T09:45:46.168" v="11954" actId="729"/>
        <pc:sldMkLst>
          <pc:docMk/>
          <pc:sldMk cId="522217195" sldId="520"/>
        </pc:sldMkLst>
        <pc:spChg chg="mod">
          <ac:chgData name="Franz Haertl" userId="690beaee-55d0-453e-b707-dd0c7c151c61" providerId="ADAL" clId="{8D061096-9EBB-4C3D-8F84-675A88F0D1CC}" dt="2025-01-22T12:33:21.056" v="2562"/>
          <ac:spMkLst>
            <pc:docMk/>
            <pc:sldMk cId="522217195" sldId="520"/>
            <ac:spMk id="2" creationId="{759E3A3C-CFB3-11E7-0F90-0E6AA73AA67B}"/>
          </ac:spMkLst>
        </pc:spChg>
      </pc:sldChg>
      <pc:sldChg chg="modSp mod modShow">
        <pc:chgData name="Franz Haertl" userId="690beaee-55d0-453e-b707-dd0c7c151c61" providerId="ADAL" clId="{8D061096-9EBB-4C3D-8F84-675A88F0D1CC}" dt="2025-01-23T09:45:46.168" v="11954" actId="729"/>
        <pc:sldMkLst>
          <pc:docMk/>
          <pc:sldMk cId="372216801" sldId="523"/>
        </pc:sldMkLst>
        <pc:spChg chg="mod">
          <ac:chgData name="Franz Haertl" userId="690beaee-55d0-453e-b707-dd0c7c151c61" providerId="ADAL" clId="{8D061096-9EBB-4C3D-8F84-675A88F0D1CC}" dt="2025-01-22T12:33:21.056" v="2562"/>
          <ac:spMkLst>
            <pc:docMk/>
            <pc:sldMk cId="372216801" sldId="523"/>
            <ac:spMk id="2" creationId="{1A27E3D5-4020-C0BC-0ACB-22692CFAE54D}"/>
          </ac:spMkLst>
        </pc:spChg>
      </pc:sldChg>
      <pc:sldChg chg="modSp mod modShow">
        <pc:chgData name="Franz Haertl" userId="690beaee-55d0-453e-b707-dd0c7c151c61" providerId="ADAL" clId="{8D061096-9EBB-4C3D-8F84-675A88F0D1CC}" dt="2025-01-23T09:45:46.168" v="11954" actId="729"/>
        <pc:sldMkLst>
          <pc:docMk/>
          <pc:sldMk cId="3305175843" sldId="556"/>
        </pc:sldMkLst>
        <pc:spChg chg="mod">
          <ac:chgData name="Franz Haertl" userId="690beaee-55d0-453e-b707-dd0c7c151c61" providerId="ADAL" clId="{8D061096-9EBB-4C3D-8F84-675A88F0D1CC}" dt="2025-01-22T12:33:21.056" v="2562"/>
          <ac:spMkLst>
            <pc:docMk/>
            <pc:sldMk cId="3305175843" sldId="556"/>
            <ac:spMk id="2" creationId="{800604A8-C05F-1E0F-04E7-B71D907F0D3F}"/>
          </ac:spMkLst>
        </pc:spChg>
      </pc:sldChg>
      <pc:sldChg chg="modSp mod modShow">
        <pc:chgData name="Franz Haertl" userId="690beaee-55d0-453e-b707-dd0c7c151c61" providerId="ADAL" clId="{8D061096-9EBB-4C3D-8F84-675A88F0D1CC}" dt="2025-01-23T09:45:46.168" v="11954" actId="729"/>
        <pc:sldMkLst>
          <pc:docMk/>
          <pc:sldMk cId="2961347224" sldId="2147475783"/>
        </pc:sldMkLst>
        <pc:spChg chg="mod">
          <ac:chgData name="Franz Haertl" userId="690beaee-55d0-453e-b707-dd0c7c151c61" providerId="ADAL" clId="{8D061096-9EBB-4C3D-8F84-675A88F0D1CC}" dt="2025-01-22T12:33:21.056" v="2562"/>
          <ac:spMkLst>
            <pc:docMk/>
            <pc:sldMk cId="2961347224" sldId="2147475783"/>
            <ac:spMk id="2" creationId="{67AE70B8-22F7-50B1-3110-4558BCFE48EA}"/>
          </ac:spMkLst>
        </pc:spChg>
      </pc:sldChg>
      <pc:sldChg chg="addSp modSp mod ord modNotesTx">
        <pc:chgData name="Franz Haertl" userId="690beaee-55d0-453e-b707-dd0c7c151c61" providerId="ADAL" clId="{8D061096-9EBB-4C3D-8F84-675A88F0D1CC}" dt="2025-01-23T09:41:58.813" v="11953" actId="20577"/>
        <pc:sldMkLst>
          <pc:docMk/>
          <pc:sldMk cId="2321802861" sldId="2147475792"/>
        </pc:sldMkLst>
        <pc:spChg chg="mod">
          <ac:chgData name="Franz Haertl" userId="690beaee-55d0-453e-b707-dd0c7c151c61" providerId="ADAL" clId="{8D061096-9EBB-4C3D-8F84-675A88F0D1CC}" dt="2025-01-23T09:41:30.712" v="11952" actId="20577"/>
          <ac:spMkLst>
            <pc:docMk/>
            <pc:sldMk cId="2321802861" sldId="2147475792"/>
            <ac:spMk id="9" creationId="{0D1CF714-401C-4952-CF90-A4C5ADFA59E6}"/>
          </ac:spMkLst>
        </pc:spChg>
        <pc:spChg chg="mod">
          <ac:chgData name="Franz Haertl" userId="690beaee-55d0-453e-b707-dd0c7c151c61" providerId="ADAL" clId="{8D061096-9EBB-4C3D-8F84-675A88F0D1CC}" dt="2025-01-23T09:41:58.813" v="11953" actId="20577"/>
          <ac:spMkLst>
            <pc:docMk/>
            <pc:sldMk cId="2321802861" sldId="2147475792"/>
            <ac:spMk id="10" creationId="{BDDB50DE-F06D-F309-3F49-2ACBE72DD6F5}"/>
          </ac:spMkLst>
        </pc:spChg>
        <pc:picChg chg="add mod ord">
          <ac:chgData name="Franz Haertl" userId="690beaee-55d0-453e-b707-dd0c7c151c61" providerId="ADAL" clId="{8D061096-9EBB-4C3D-8F84-675A88F0D1CC}" dt="2025-01-23T09:31:11.287" v="11851" actId="1076"/>
          <ac:picMkLst>
            <pc:docMk/>
            <pc:sldMk cId="2321802861" sldId="2147475792"/>
            <ac:picMk id="3" creationId="{0EC7D00E-A1CB-297A-4C78-476E94E840EB}"/>
          </ac:picMkLst>
        </pc:picChg>
      </pc:sldChg>
      <pc:sldChg chg="addSp modSp mod ord">
        <pc:chgData name="Franz Haertl" userId="690beaee-55d0-453e-b707-dd0c7c151c61" providerId="ADAL" clId="{8D061096-9EBB-4C3D-8F84-675A88F0D1CC}" dt="2025-01-23T09:48:49.799" v="11969" actId="15"/>
        <pc:sldMkLst>
          <pc:docMk/>
          <pc:sldMk cId="1193184572" sldId="2147475793"/>
        </pc:sldMkLst>
        <pc:spChg chg="mod">
          <ac:chgData name="Franz Haertl" userId="690beaee-55d0-453e-b707-dd0c7c151c61" providerId="ADAL" clId="{8D061096-9EBB-4C3D-8F84-675A88F0D1CC}" dt="2025-01-23T09:48:49.799" v="11969" actId="15"/>
          <ac:spMkLst>
            <pc:docMk/>
            <pc:sldMk cId="1193184572" sldId="2147475793"/>
            <ac:spMk id="2" creationId="{D0303B0F-128C-4F3E-670E-8706368DB0CE}"/>
          </ac:spMkLst>
        </pc:spChg>
        <pc:spChg chg="mod">
          <ac:chgData name="Franz Haertl" userId="690beaee-55d0-453e-b707-dd0c7c151c61" providerId="ADAL" clId="{8D061096-9EBB-4C3D-8F84-675A88F0D1CC}" dt="2025-01-23T08:18:45.147" v="9069" actId="20577"/>
          <ac:spMkLst>
            <pc:docMk/>
            <pc:sldMk cId="1193184572" sldId="2147475793"/>
            <ac:spMk id="3" creationId="{6928976A-7874-C138-DC6C-FEA898E8591D}"/>
          </ac:spMkLst>
        </pc:spChg>
        <pc:picChg chg="add mod ord">
          <ac:chgData name="Franz Haertl" userId="690beaee-55d0-453e-b707-dd0c7c151c61" providerId="ADAL" clId="{8D061096-9EBB-4C3D-8F84-675A88F0D1CC}" dt="2025-01-23T09:31:52.558" v="11857" actId="14100"/>
          <ac:picMkLst>
            <pc:docMk/>
            <pc:sldMk cId="1193184572" sldId="2147475793"/>
            <ac:picMk id="5" creationId="{EE7D20FD-ED68-AC8E-B78D-72CA9C64C361}"/>
          </ac:picMkLst>
        </pc:picChg>
      </pc:sldChg>
      <pc:sldChg chg="addSp modSp mod ord">
        <pc:chgData name="Franz Haertl" userId="690beaee-55d0-453e-b707-dd0c7c151c61" providerId="ADAL" clId="{8D061096-9EBB-4C3D-8F84-675A88F0D1CC}" dt="2025-01-23T09:48:53.780" v="11970" actId="15"/>
        <pc:sldMkLst>
          <pc:docMk/>
          <pc:sldMk cId="1571390537" sldId="2147475794"/>
        </pc:sldMkLst>
        <pc:spChg chg="mod">
          <ac:chgData name="Franz Haertl" userId="690beaee-55d0-453e-b707-dd0c7c151c61" providerId="ADAL" clId="{8D061096-9EBB-4C3D-8F84-675A88F0D1CC}" dt="2025-01-23T09:48:53.780" v="11970" actId="15"/>
          <ac:spMkLst>
            <pc:docMk/>
            <pc:sldMk cId="1571390537" sldId="2147475794"/>
            <ac:spMk id="2" creationId="{9E2F1154-3D7F-FEE0-A00B-2F5C2E5B68A5}"/>
          </ac:spMkLst>
        </pc:spChg>
        <pc:spChg chg="mod">
          <ac:chgData name="Franz Haertl" userId="690beaee-55d0-453e-b707-dd0c7c151c61" providerId="ADAL" clId="{8D061096-9EBB-4C3D-8F84-675A88F0D1CC}" dt="2025-01-23T08:59:19.229" v="10772" actId="20577"/>
          <ac:spMkLst>
            <pc:docMk/>
            <pc:sldMk cId="1571390537" sldId="2147475794"/>
            <ac:spMk id="3" creationId="{828A9F9C-FA60-7990-340F-8EA23C727DE2}"/>
          </ac:spMkLst>
        </pc:spChg>
        <pc:picChg chg="add mod ord">
          <ac:chgData name="Franz Haertl" userId="690beaee-55d0-453e-b707-dd0c7c151c61" providerId="ADAL" clId="{8D061096-9EBB-4C3D-8F84-675A88F0D1CC}" dt="2025-01-23T09:32:38.170" v="11868" actId="14100"/>
          <ac:picMkLst>
            <pc:docMk/>
            <pc:sldMk cId="1571390537" sldId="2147475794"/>
            <ac:picMk id="4" creationId="{90EEE713-1F92-B4F5-4A5B-37FEE526D7CC}"/>
          </ac:picMkLst>
        </pc:picChg>
      </pc:sldChg>
      <pc:sldChg chg="modSp mod">
        <pc:chgData name="Franz Haertl" userId="690beaee-55d0-453e-b707-dd0c7c151c61" providerId="ADAL" clId="{8D061096-9EBB-4C3D-8F84-675A88F0D1CC}" dt="2025-01-22T15:08:37.788" v="8496" actId="207"/>
        <pc:sldMkLst>
          <pc:docMk/>
          <pc:sldMk cId="2419451178" sldId="2147475795"/>
        </pc:sldMkLst>
        <pc:spChg chg="mod">
          <ac:chgData name="Franz Haertl" userId="690beaee-55d0-453e-b707-dd0c7c151c61" providerId="ADAL" clId="{8D061096-9EBB-4C3D-8F84-675A88F0D1CC}" dt="2025-01-22T15:08:37.788" v="8496" actId="207"/>
          <ac:spMkLst>
            <pc:docMk/>
            <pc:sldMk cId="2419451178" sldId="2147475795"/>
            <ac:spMk id="3" creationId="{E1F61BFD-B624-84E7-8E36-A61DFFF0D5F2}"/>
          </ac:spMkLst>
        </pc:spChg>
      </pc:sldChg>
      <pc:sldChg chg="modSp del mod">
        <pc:chgData name="Franz Haertl" userId="690beaee-55d0-453e-b707-dd0c7c151c61" providerId="ADAL" clId="{8D061096-9EBB-4C3D-8F84-675A88F0D1CC}" dt="2025-01-22T11:05:59.206" v="791" actId="47"/>
        <pc:sldMkLst>
          <pc:docMk/>
          <pc:sldMk cId="4261918090" sldId="2147475796"/>
        </pc:sldMkLst>
      </pc:sldChg>
      <pc:sldChg chg="addSp delSp modSp del mod ord modClrScheme chgLayout">
        <pc:chgData name="Franz Haertl" userId="690beaee-55d0-453e-b707-dd0c7c151c61" providerId="ADAL" clId="{8D061096-9EBB-4C3D-8F84-675A88F0D1CC}" dt="2025-01-23T09:34:16.753" v="11895" actId="47"/>
        <pc:sldMkLst>
          <pc:docMk/>
          <pc:sldMk cId="3692738842" sldId="2147475797"/>
        </pc:sldMkLst>
      </pc:sldChg>
      <pc:sldChg chg="modSp mod modShow">
        <pc:chgData name="Franz Haertl" userId="690beaee-55d0-453e-b707-dd0c7c151c61" providerId="ADAL" clId="{8D061096-9EBB-4C3D-8F84-675A88F0D1CC}" dt="2025-01-23T09:45:46.168" v="11954" actId="729"/>
        <pc:sldMkLst>
          <pc:docMk/>
          <pc:sldMk cId="1737961484" sldId="2147475798"/>
        </pc:sldMkLst>
        <pc:spChg chg="mod">
          <ac:chgData name="Franz Haertl" userId="690beaee-55d0-453e-b707-dd0c7c151c61" providerId="ADAL" clId="{8D061096-9EBB-4C3D-8F84-675A88F0D1CC}" dt="2025-01-22T12:33:21.056" v="2562"/>
          <ac:spMkLst>
            <pc:docMk/>
            <pc:sldMk cId="1737961484" sldId="2147475798"/>
            <ac:spMk id="2" creationId="{0D5C47E2-F3F3-2DB6-45A8-7E530FA490BC}"/>
          </ac:spMkLst>
        </pc:spChg>
      </pc:sldChg>
      <pc:sldChg chg="addSp delSp modSp add mod modShow">
        <pc:chgData name="Franz Haertl" userId="690beaee-55d0-453e-b707-dd0c7c151c61" providerId="ADAL" clId="{8D061096-9EBB-4C3D-8F84-675A88F0D1CC}" dt="2025-01-23T10:36:56.243" v="12120" actId="207"/>
        <pc:sldMkLst>
          <pc:docMk/>
          <pc:sldMk cId="2856085325" sldId="2147475799"/>
        </pc:sldMkLst>
        <pc:spChg chg="mod">
          <ac:chgData name="Franz Haertl" userId="690beaee-55d0-453e-b707-dd0c7c151c61" providerId="ADAL" clId="{8D061096-9EBB-4C3D-8F84-675A88F0D1CC}" dt="2025-01-22T12:33:21.056" v="2562"/>
          <ac:spMkLst>
            <pc:docMk/>
            <pc:sldMk cId="2856085325" sldId="2147475799"/>
            <ac:spMk id="2" creationId="{D579F85E-13F8-8B42-EE72-08E0917CB631}"/>
          </ac:spMkLst>
        </pc:spChg>
        <pc:spChg chg="add mod">
          <ac:chgData name="Franz Haertl" userId="690beaee-55d0-453e-b707-dd0c7c151c61" providerId="ADAL" clId="{8D061096-9EBB-4C3D-8F84-675A88F0D1CC}" dt="2025-01-23T10:31:43.766" v="12057" actId="164"/>
          <ac:spMkLst>
            <pc:docMk/>
            <pc:sldMk cId="2856085325" sldId="2147475799"/>
            <ac:spMk id="4" creationId="{80BF6E63-AA33-EFD1-C837-83489DFA532F}"/>
          </ac:spMkLst>
        </pc:spChg>
        <pc:spChg chg="add mod">
          <ac:chgData name="Franz Haertl" userId="690beaee-55d0-453e-b707-dd0c7c151c61" providerId="ADAL" clId="{8D061096-9EBB-4C3D-8F84-675A88F0D1CC}" dt="2025-01-23T10:31:43.766" v="12057" actId="164"/>
          <ac:spMkLst>
            <pc:docMk/>
            <pc:sldMk cId="2856085325" sldId="2147475799"/>
            <ac:spMk id="5" creationId="{19F60F10-1B94-3198-506D-A2A9C853CE46}"/>
          </ac:spMkLst>
        </pc:spChg>
        <pc:spChg chg="add mod">
          <ac:chgData name="Franz Haertl" userId="690beaee-55d0-453e-b707-dd0c7c151c61" providerId="ADAL" clId="{8D061096-9EBB-4C3D-8F84-675A88F0D1CC}" dt="2025-01-23T10:31:43.766" v="12057" actId="164"/>
          <ac:spMkLst>
            <pc:docMk/>
            <pc:sldMk cId="2856085325" sldId="2147475799"/>
            <ac:spMk id="7" creationId="{77354AAD-0A6A-79BF-7B99-365EF10F3921}"/>
          </ac:spMkLst>
        </pc:spChg>
        <pc:spChg chg="add mod">
          <ac:chgData name="Franz Haertl" userId="690beaee-55d0-453e-b707-dd0c7c151c61" providerId="ADAL" clId="{8D061096-9EBB-4C3D-8F84-675A88F0D1CC}" dt="2025-01-22T10:56:41.973" v="690" actId="164"/>
          <ac:spMkLst>
            <pc:docMk/>
            <pc:sldMk cId="2856085325" sldId="2147475799"/>
            <ac:spMk id="8" creationId="{ED9D2277-CD3F-A481-8618-DDC601D1E2A4}"/>
          </ac:spMkLst>
        </pc:spChg>
        <pc:spChg chg="add mod">
          <ac:chgData name="Franz Haertl" userId="690beaee-55d0-453e-b707-dd0c7c151c61" providerId="ADAL" clId="{8D061096-9EBB-4C3D-8F84-675A88F0D1CC}" dt="2025-01-23T10:31:43.766" v="12057" actId="164"/>
          <ac:spMkLst>
            <pc:docMk/>
            <pc:sldMk cId="2856085325" sldId="2147475799"/>
            <ac:spMk id="9" creationId="{A13FE10F-53C7-D03E-CF88-D71CE49BB1A0}"/>
          </ac:spMkLst>
        </pc:spChg>
        <pc:spChg chg="add mod">
          <ac:chgData name="Franz Haertl" userId="690beaee-55d0-453e-b707-dd0c7c151c61" providerId="ADAL" clId="{8D061096-9EBB-4C3D-8F84-675A88F0D1CC}" dt="2025-01-22T10:50:43.024" v="427" actId="164"/>
          <ac:spMkLst>
            <pc:docMk/>
            <pc:sldMk cId="2856085325" sldId="2147475799"/>
            <ac:spMk id="12" creationId="{70164214-9F3E-D1E5-4236-660557022203}"/>
          </ac:spMkLst>
        </pc:spChg>
        <pc:spChg chg="mod">
          <ac:chgData name="Franz Haertl" userId="690beaee-55d0-453e-b707-dd0c7c151c61" providerId="ADAL" clId="{8D061096-9EBB-4C3D-8F84-675A88F0D1CC}" dt="2025-01-22T10:52:27.697" v="632" actId="14100"/>
          <ac:spMkLst>
            <pc:docMk/>
            <pc:sldMk cId="2856085325" sldId="2147475799"/>
            <ac:spMk id="17" creationId="{031830BA-8B2A-1FD7-41CA-E50F77858546}"/>
          </ac:spMkLst>
        </pc:spChg>
        <pc:spChg chg="mod">
          <ac:chgData name="Franz Haertl" userId="690beaee-55d0-453e-b707-dd0c7c151c61" providerId="ADAL" clId="{8D061096-9EBB-4C3D-8F84-675A88F0D1CC}" dt="2025-01-22T11:02:53.366" v="762" actId="14100"/>
          <ac:spMkLst>
            <pc:docMk/>
            <pc:sldMk cId="2856085325" sldId="2147475799"/>
            <ac:spMk id="21" creationId="{6281EFD2-0D85-FB29-A610-BD179AA1B638}"/>
          </ac:spMkLst>
        </pc:spChg>
        <pc:spChg chg="add mod">
          <ac:chgData name="Franz Haertl" userId="690beaee-55d0-453e-b707-dd0c7c151c61" providerId="ADAL" clId="{8D061096-9EBB-4C3D-8F84-675A88F0D1CC}" dt="2025-01-23T10:31:43.766" v="12057" actId="164"/>
          <ac:spMkLst>
            <pc:docMk/>
            <pc:sldMk cId="2856085325" sldId="2147475799"/>
            <ac:spMk id="24" creationId="{721F85F1-665D-8021-2311-899038312624}"/>
          </ac:spMkLst>
        </pc:spChg>
        <pc:spChg chg="mod topLvl">
          <ac:chgData name="Franz Haertl" userId="690beaee-55d0-453e-b707-dd0c7c151c61" providerId="ADAL" clId="{8D061096-9EBB-4C3D-8F84-675A88F0D1CC}" dt="2025-01-22T12:10:13.917" v="1548" actId="20577"/>
          <ac:spMkLst>
            <pc:docMk/>
            <pc:sldMk cId="2856085325" sldId="2147475799"/>
            <ac:spMk id="26" creationId="{D629382D-FE89-3A59-E25F-FCA426393F9A}"/>
          </ac:spMkLst>
        </pc:spChg>
        <pc:spChg chg="mod">
          <ac:chgData name="Franz Haertl" userId="690beaee-55d0-453e-b707-dd0c7c151c61" providerId="ADAL" clId="{8D061096-9EBB-4C3D-8F84-675A88F0D1CC}" dt="2025-01-22T12:16:20.458" v="1818" actId="20577"/>
          <ac:spMkLst>
            <pc:docMk/>
            <pc:sldMk cId="2856085325" sldId="2147475799"/>
            <ac:spMk id="34" creationId="{2D2A9F8E-95EF-CABB-D08B-86F8D39DB09B}"/>
          </ac:spMkLst>
        </pc:spChg>
        <pc:spChg chg="mod">
          <ac:chgData name="Franz Haertl" userId="690beaee-55d0-453e-b707-dd0c7c151c61" providerId="ADAL" clId="{8D061096-9EBB-4C3D-8F84-675A88F0D1CC}" dt="2025-01-22T12:06:32.855" v="1323" actId="1035"/>
          <ac:spMkLst>
            <pc:docMk/>
            <pc:sldMk cId="2856085325" sldId="2147475799"/>
            <ac:spMk id="38" creationId="{C855034D-6577-C09B-029A-F882BBC9B675}"/>
          </ac:spMkLst>
        </pc:spChg>
        <pc:spChg chg="mod">
          <ac:chgData name="Franz Haertl" userId="690beaee-55d0-453e-b707-dd0c7c151c61" providerId="ADAL" clId="{8D061096-9EBB-4C3D-8F84-675A88F0D1CC}" dt="2025-01-23T10:31:56.552" v="12059"/>
          <ac:spMkLst>
            <pc:docMk/>
            <pc:sldMk cId="2856085325" sldId="2147475799"/>
            <ac:spMk id="41" creationId="{939CF2EA-E7D2-0985-87F2-EC123D609A01}"/>
          </ac:spMkLst>
        </pc:spChg>
        <pc:spChg chg="mod">
          <ac:chgData name="Franz Haertl" userId="690beaee-55d0-453e-b707-dd0c7c151c61" providerId="ADAL" clId="{8D061096-9EBB-4C3D-8F84-675A88F0D1CC}" dt="2025-01-22T12:16:14.418" v="1816" actId="14100"/>
          <ac:spMkLst>
            <pc:docMk/>
            <pc:sldMk cId="2856085325" sldId="2147475799"/>
            <ac:spMk id="44" creationId="{FD004EBC-5998-60F5-68CA-C29838765568}"/>
          </ac:spMkLst>
        </pc:spChg>
        <pc:spChg chg="mod">
          <ac:chgData name="Franz Haertl" userId="690beaee-55d0-453e-b707-dd0c7c151c61" providerId="ADAL" clId="{8D061096-9EBB-4C3D-8F84-675A88F0D1CC}" dt="2025-01-23T10:31:56.552" v="12059"/>
          <ac:spMkLst>
            <pc:docMk/>
            <pc:sldMk cId="2856085325" sldId="2147475799"/>
            <ac:spMk id="46" creationId="{071540F4-030E-57B7-4362-B189EAC4D374}"/>
          </ac:spMkLst>
        </pc:spChg>
        <pc:spChg chg="mod">
          <ac:chgData name="Franz Haertl" userId="690beaee-55d0-453e-b707-dd0c7c151c61" providerId="ADAL" clId="{8D061096-9EBB-4C3D-8F84-675A88F0D1CC}" dt="2025-01-23T10:31:56.552" v="12059"/>
          <ac:spMkLst>
            <pc:docMk/>
            <pc:sldMk cId="2856085325" sldId="2147475799"/>
            <ac:spMk id="47" creationId="{CF13E443-02FB-3DC9-47DC-7199F9EA7ED8}"/>
          </ac:spMkLst>
        </pc:spChg>
        <pc:spChg chg="mod">
          <ac:chgData name="Franz Haertl" userId="690beaee-55d0-453e-b707-dd0c7c151c61" providerId="ADAL" clId="{8D061096-9EBB-4C3D-8F84-675A88F0D1CC}" dt="2025-01-22T12:17:27.696" v="1860" actId="1035"/>
          <ac:spMkLst>
            <pc:docMk/>
            <pc:sldMk cId="2856085325" sldId="2147475799"/>
            <ac:spMk id="50" creationId="{CBAE6645-BA36-DF95-CD64-EDACBF755313}"/>
          </ac:spMkLst>
        </pc:spChg>
        <pc:spChg chg="mod">
          <ac:chgData name="Franz Haertl" userId="690beaee-55d0-453e-b707-dd0c7c151c61" providerId="ADAL" clId="{8D061096-9EBB-4C3D-8F84-675A88F0D1CC}" dt="2025-01-22T12:17:07.698" v="1854" actId="1035"/>
          <ac:spMkLst>
            <pc:docMk/>
            <pc:sldMk cId="2856085325" sldId="2147475799"/>
            <ac:spMk id="54" creationId="{71B4E0B3-A990-EE76-0A3F-BD52CBCBA02B}"/>
          </ac:spMkLst>
        </pc:spChg>
        <pc:spChg chg="mod">
          <ac:chgData name="Franz Haertl" userId="690beaee-55d0-453e-b707-dd0c7c151c61" providerId="ADAL" clId="{8D061096-9EBB-4C3D-8F84-675A88F0D1CC}" dt="2025-01-22T12:22:30.245" v="2255" actId="20577"/>
          <ac:spMkLst>
            <pc:docMk/>
            <pc:sldMk cId="2856085325" sldId="2147475799"/>
            <ac:spMk id="58" creationId="{DA90D5DD-3D23-EDAE-600E-C5D88CE2AB8C}"/>
          </ac:spMkLst>
        </pc:spChg>
        <pc:spChg chg="mod">
          <ac:chgData name="Franz Haertl" userId="690beaee-55d0-453e-b707-dd0c7c151c61" providerId="ADAL" clId="{8D061096-9EBB-4C3D-8F84-675A88F0D1CC}" dt="2025-01-22T12:19:55.282" v="2130" actId="14100"/>
          <ac:spMkLst>
            <pc:docMk/>
            <pc:sldMk cId="2856085325" sldId="2147475799"/>
            <ac:spMk id="62" creationId="{CBBFAB9A-4C0C-0A60-098F-5A94BA22480E}"/>
          </ac:spMkLst>
        </pc:spChg>
        <pc:spChg chg="mod">
          <ac:chgData name="Franz Haertl" userId="690beaee-55d0-453e-b707-dd0c7c151c61" providerId="ADAL" clId="{8D061096-9EBB-4C3D-8F84-675A88F0D1CC}" dt="2025-01-23T10:35:56.017" v="12116" actId="207"/>
          <ac:spMkLst>
            <pc:docMk/>
            <pc:sldMk cId="2856085325" sldId="2147475799"/>
            <ac:spMk id="64" creationId="{142AEFCE-381E-1D19-79D9-5E14CFEB74AC}"/>
          </ac:spMkLst>
        </pc:spChg>
        <pc:spChg chg="mod">
          <ac:chgData name="Franz Haertl" userId="690beaee-55d0-453e-b707-dd0c7c151c61" providerId="ADAL" clId="{8D061096-9EBB-4C3D-8F84-675A88F0D1CC}" dt="2025-01-23T10:35:56.017" v="12116" actId="207"/>
          <ac:spMkLst>
            <pc:docMk/>
            <pc:sldMk cId="2856085325" sldId="2147475799"/>
            <ac:spMk id="65" creationId="{9828FCD7-75E1-A391-D891-0797515BDEA7}"/>
          </ac:spMkLst>
        </pc:spChg>
        <pc:spChg chg="add mod">
          <ac:chgData name="Franz Haertl" userId="690beaee-55d0-453e-b707-dd0c7c151c61" providerId="ADAL" clId="{8D061096-9EBB-4C3D-8F84-675A88F0D1CC}" dt="2025-01-22T12:30:54.664" v="2547"/>
          <ac:spMkLst>
            <pc:docMk/>
            <pc:sldMk cId="2856085325" sldId="2147475799"/>
            <ac:spMk id="67" creationId="{E6FB22FA-7EB0-90D8-B594-CBED89ABD6B0}"/>
          </ac:spMkLst>
        </pc:spChg>
        <pc:spChg chg="add mod">
          <ac:chgData name="Franz Haertl" userId="690beaee-55d0-453e-b707-dd0c7c151c61" providerId="ADAL" clId="{8D061096-9EBB-4C3D-8F84-675A88F0D1CC}" dt="2025-01-22T12:30:54.664" v="2547"/>
          <ac:spMkLst>
            <pc:docMk/>
            <pc:sldMk cId="2856085325" sldId="2147475799"/>
            <ac:spMk id="68" creationId="{7B93E137-A99E-A58F-A514-7AA74CBA5110}"/>
          </ac:spMkLst>
        </pc:spChg>
        <pc:spChg chg="add mod ord">
          <ac:chgData name="Franz Haertl" userId="690beaee-55d0-453e-b707-dd0c7c151c61" providerId="ADAL" clId="{8D061096-9EBB-4C3D-8F84-675A88F0D1CC}" dt="2025-01-22T12:30:54.664" v="2547"/>
          <ac:spMkLst>
            <pc:docMk/>
            <pc:sldMk cId="2856085325" sldId="2147475799"/>
            <ac:spMk id="69" creationId="{FC8705B4-5088-F4AD-BBF7-5BFA37253FE8}"/>
          </ac:spMkLst>
        </pc:spChg>
        <pc:spChg chg="add mod">
          <ac:chgData name="Franz Haertl" userId="690beaee-55d0-453e-b707-dd0c7c151c61" providerId="ADAL" clId="{8D061096-9EBB-4C3D-8F84-675A88F0D1CC}" dt="2025-01-22T12:30:54.664" v="2547"/>
          <ac:spMkLst>
            <pc:docMk/>
            <pc:sldMk cId="2856085325" sldId="2147475799"/>
            <ac:spMk id="70" creationId="{3EA72287-98C9-D97F-62EE-A7714537503C}"/>
          </ac:spMkLst>
        </pc:spChg>
        <pc:spChg chg="mod">
          <ac:chgData name="Franz Haertl" userId="690beaee-55d0-453e-b707-dd0c7c151c61" providerId="ADAL" clId="{8D061096-9EBB-4C3D-8F84-675A88F0D1CC}" dt="2025-01-23T10:32:03.080" v="12061"/>
          <ac:spMkLst>
            <pc:docMk/>
            <pc:sldMk cId="2856085325" sldId="2147475799"/>
            <ac:spMk id="71" creationId="{4B6299D6-69D8-5821-1034-FB0F9B2F1B44}"/>
          </ac:spMkLst>
        </pc:spChg>
        <pc:spChg chg="mod">
          <ac:chgData name="Franz Haertl" userId="690beaee-55d0-453e-b707-dd0c7c151c61" providerId="ADAL" clId="{8D061096-9EBB-4C3D-8F84-675A88F0D1CC}" dt="2025-01-23T10:32:03.080" v="12061"/>
          <ac:spMkLst>
            <pc:docMk/>
            <pc:sldMk cId="2856085325" sldId="2147475799"/>
            <ac:spMk id="73" creationId="{FBFDFDE7-7A7C-7207-E95E-13ABC546814B}"/>
          </ac:spMkLst>
        </pc:spChg>
        <pc:spChg chg="mod">
          <ac:chgData name="Franz Haertl" userId="690beaee-55d0-453e-b707-dd0c7c151c61" providerId="ADAL" clId="{8D061096-9EBB-4C3D-8F84-675A88F0D1CC}" dt="2025-01-23T10:32:03.080" v="12061"/>
          <ac:spMkLst>
            <pc:docMk/>
            <pc:sldMk cId="2856085325" sldId="2147475799"/>
            <ac:spMk id="75" creationId="{481CC27C-42C5-B2D6-3E80-C7BF6741ECB5}"/>
          </ac:spMkLst>
        </pc:spChg>
        <pc:spChg chg="mod">
          <ac:chgData name="Franz Haertl" userId="690beaee-55d0-453e-b707-dd0c7c151c61" providerId="ADAL" clId="{8D061096-9EBB-4C3D-8F84-675A88F0D1CC}" dt="2025-01-23T10:32:03.080" v="12061"/>
          <ac:spMkLst>
            <pc:docMk/>
            <pc:sldMk cId="2856085325" sldId="2147475799"/>
            <ac:spMk id="76" creationId="{8FF9421A-F56F-EF98-576C-EB29FE2C4450}"/>
          </ac:spMkLst>
        </pc:spChg>
        <pc:spChg chg="mod">
          <ac:chgData name="Franz Haertl" userId="690beaee-55d0-453e-b707-dd0c7c151c61" providerId="ADAL" clId="{8D061096-9EBB-4C3D-8F84-675A88F0D1CC}" dt="2025-01-23T10:32:03.080" v="12061"/>
          <ac:spMkLst>
            <pc:docMk/>
            <pc:sldMk cId="2856085325" sldId="2147475799"/>
            <ac:spMk id="77" creationId="{89E8FB30-AB39-D503-763A-6379216D0AA4}"/>
          </ac:spMkLst>
        </pc:spChg>
        <pc:spChg chg="mod">
          <ac:chgData name="Franz Haertl" userId="690beaee-55d0-453e-b707-dd0c7c151c61" providerId="ADAL" clId="{8D061096-9EBB-4C3D-8F84-675A88F0D1CC}" dt="2025-01-23T10:32:15.863" v="12063"/>
          <ac:spMkLst>
            <pc:docMk/>
            <pc:sldMk cId="2856085325" sldId="2147475799"/>
            <ac:spMk id="79" creationId="{CBA7DE70-CAC9-2108-91D8-FBCBBDB92DA2}"/>
          </ac:spMkLst>
        </pc:spChg>
        <pc:spChg chg="mod">
          <ac:chgData name="Franz Haertl" userId="690beaee-55d0-453e-b707-dd0c7c151c61" providerId="ADAL" clId="{8D061096-9EBB-4C3D-8F84-675A88F0D1CC}" dt="2025-01-23T10:32:15.863" v="12063"/>
          <ac:spMkLst>
            <pc:docMk/>
            <pc:sldMk cId="2856085325" sldId="2147475799"/>
            <ac:spMk id="80" creationId="{3FD35520-E560-ABC2-7963-C1A06021D0E4}"/>
          </ac:spMkLst>
        </pc:spChg>
        <pc:spChg chg="mod">
          <ac:chgData name="Franz Haertl" userId="690beaee-55d0-453e-b707-dd0c7c151c61" providerId="ADAL" clId="{8D061096-9EBB-4C3D-8F84-675A88F0D1CC}" dt="2025-01-23T10:32:15.863" v="12063"/>
          <ac:spMkLst>
            <pc:docMk/>
            <pc:sldMk cId="2856085325" sldId="2147475799"/>
            <ac:spMk id="81" creationId="{5B6062A2-2472-DB45-E508-14395B7875E4}"/>
          </ac:spMkLst>
        </pc:spChg>
        <pc:spChg chg="mod">
          <ac:chgData name="Franz Haertl" userId="690beaee-55d0-453e-b707-dd0c7c151c61" providerId="ADAL" clId="{8D061096-9EBB-4C3D-8F84-675A88F0D1CC}" dt="2025-01-23T10:35:45.778" v="12115" actId="207"/>
          <ac:spMkLst>
            <pc:docMk/>
            <pc:sldMk cId="2856085325" sldId="2147475799"/>
            <ac:spMk id="82" creationId="{3C4124CA-555E-02DF-97F1-AA9E017ADEE6}"/>
          </ac:spMkLst>
        </pc:spChg>
        <pc:spChg chg="mod">
          <ac:chgData name="Franz Haertl" userId="690beaee-55d0-453e-b707-dd0c7c151c61" providerId="ADAL" clId="{8D061096-9EBB-4C3D-8F84-675A88F0D1CC}" dt="2025-01-23T10:35:45.778" v="12115" actId="207"/>
          <ac:spMkLst>
            <pc:docMk/>
            <pc:sldMk cId="2856085325" sldId="2147475799"/>
            <ac:spMk id="83" creationId="{9F204814-A8A5-B887-5685-85BA5100880E}"/>
          </ac:spMkLst>
        </pc:spChg>
        <pc:spChg chg="mod">
          <ac:chgData name="Franz Haertl" userId="690beaee-55d0-453e-b707-dd0c7c151c61" providerId="ADAL" clId="{8D061096-9EBB-4C3D-8F84-675A88F0D1CC}" dt="2025-01-23T10:32:30.929" v="12066"/>
          <ac:spMkLst>
            <pc:docMk/>
            <pc:sldMk cId="2856085325" sldId="2147475799"/>
            <ac:spMk id="85" creationId="{EE93AC3A-B9C9-B28B-5DEE-CB5AFE02EB4A}"/>
          </ac:spMkLst>
        </pc:spChg>
        <pc:spChg chg="mod">
          <ac:chgData name="Franz Haertl" userId="690beaee-55d0-453e-b707-dd0c7c151c61" providerId="ADAL" clId="{8D061096-9EBB-4C3D-8F84-675A88F0D1CC}" dt="2025-01-23T10:32:30.929" v="12066"/>
          <ac:spMkLst>
            <pc:docMk/>
            <pc:sldMk cId="2856085325" sldId="2147475799"/>
            <ac:spMk id="86" creationId="{C23F51FD-CB5D-2799-9B5F-6B15969567DA}"/>
          </ac:spMkLst>
        </pc:spChg>
        <pc:spChg chg="mod">
          <ac:chgData name="Franz Haertl" userId="690beaee-55d0-453e-b707-dd0c7c151c61" providerId="ADAL" clId="{8D061096-9EBB-4C3D-8F84-675A88F0D1CC}" dt="2025-01-23T10:32:30.929" v="12066"/>
          <ac:spMkLst>
            <pc:docMk/>
            <pc:sldMk cId="2856085325" sldId="2147475799"/>
            <ac:spMk id="87" creationId="{D6B69E97-A18A-108A-09BE-B0F24372A2A3}"/>
          </ac:spMkLst>
        </pc:spChg>
        <pc:spChg chg="mod">
          <ac:chgData name="Franz Haertl" userId="690beaee-55d0-453e-b707-dd0c7c151c61" providerId="ADAL" clId="{8D061096-9EBB-4C3D-8F84-675A88F0D1CC}" dt="2025-01-23T10:36:32.425" v="12118" actId="207"/>
          <ac:spMkLst>
            <pc:docMk/>
            <pc:sldMk cId="2856085325" sldId="2147475799"/>
            <ac:spMk id="88" creationId="{9DB1674A-BD44-F5AA-5EB8-E1B58FE164F6}"/>
          </ac:spMkLst>
        </pc:spChg>
        <pc:spChg chg="mod">
          <ac:chgData name="Franz Haertl" userId="690beaee-55d0-453e-b707-dd0c7c151c61" providerId="ADAL" clId="{8D061096-9EBB-4C3D-8F84-675A88F0D1CC}" dt="2025-01-23T10:36:32.425" v="12118" actId="207"/>
          <ac:spMkLst>
            <pc:docMk/>
            <pc:sldMk cId="2856085325" sldId="2147475799"/>
            <ac:spMk id="89" creationId="{06F1E5A8-1DB0-5B04-5480-06202A52DD4B}"/>
          </ac:spMkLst>
        </pc:spChg>
        <pc:spChg chg="mod">
          <ac:chgData name="Franz Haertl" userId="690beaee-55d0-453e-b707-dd0c7c151c61" providerId="ADAL" clId="{8D061096-9EBB-4C3D-8F84-675A88F0D1CC}" dt="2025-01-23T10:32:45.587" v="12072"/>
          <ac:spMkLst>
            <pc:docMk/>
            <pc:sldMk cId="2856085325" sldId="2147475799"/>
            <ac:spMk id="91" creationId="{9E532B91-72B8-7E52-0C62-D0D92D87FCA9}"/>
          </ac:spMkLst>
        </pc:spChg>
        <pc:spChg chg="mod">
          <ac:chgData name="Franz Haertl" userId="690beaee-55d0-453e-b707-dd0c7c151c61" providerId="ADAL" clId="{8D061096-9EBB-4C3D-8F84-675A88F0D1CC}" dt="2025-01-23T10:32:45.587" v="12072"/>
          <ac:spMkLst>
            <pc:docMk/>
            <pc:sldMk cId="2856085325" sldId="2147475799"/>
            <ac:spMk id="92" creationId="{AA6689B0-6819-602B-14AD-BD82FCE8BFD6}"/>
          </ac:spMkLst>
        </pc:spChg>
        <pc:spChg chg="mod">
          <ac:chgData name="Franz Haertl" userId="690beaee-55d0-453e-b707-dd0c7c151c61" providerId="ADAL" clId="{8D061096-9EBB-4C3D-8F84-675A88F0D1CC}" dt="2025-01-23T10:32:45.587" v="12072"/>
          <ac:spMkLst>
            <pc:docMk/>
            <pc:sldMk cId="2856085325" sldId="2147475799"/>
            <ac:spMk id="93" creationId="{6ECFE90B-9815-8001-C543-E01F46938B14}"/>
          </ac:spMkLst>
        </pc:spChg>
        <pc:spChg chg="mod">
          <ac:chgData name="Franz Haertl" userId="690beaee-55d0-453e-b707-dd0c7c151c61" providerId="ADAL" clId="{8D061096-9EBB-4C3D-8F84-675A88F0D1CC}" dt="2025-01-23T10:32:45.587" v="12072"/>
          <ac:spMkLst>
            <pc:docMk/>
            <pc:sldMk cId="2856085325" sldId="2147475799"/>
            <ac:spMk id="94" creationId="{A94ED146-1256-4C2A-C90F-EC9E819C628A}"/>
          </ac:spMkLst>
        </pc:spChg>
        <pc:spChg chg="mod">
          <ac:chgData name="Franz Haertl" userId="690beaee-55d0-453e-b707-dd0c7c151c61" providerId="ADAL" clId="{8D061096-9EBB-4C3D-8F84-675A88F0D1CC}" dt="2025-01-23T10:36:48.772" v="12119" actId="207"/>
          <ac:spMkLst>
            <pc:docMk/>
            <pc:sldMk cId="2856085325" sldId="2147475799"/>
            <ac:spMk id="95" creationId="{A6A10DAD-2275-CBFF-6559-F7B4936A344A}"/>
          </ac:spMkLst>
        </pc:spChg>
        <pc:spChg chg="mod">
          <ac:chgData name="Franz Haertl" userId="690beaee-55d0-453e-b707-dd0c7c151c61" providerId="ADAL" clId="{8D061096-9EBB-4C3D-8F84-675A88F0D1CC}" dt="2025-01-23T10:32:59.751" v="12074"/>
          <ac:spMkLst>
            <pc:docMk/>
            <pc:sldMk cId="2856085325" sldId="2147475799"/>
            <ac:spMk id="97" creationId="{CF01BA8C-232B-4071-E843-4B63009AD35F}"/>
          </ac:spMkLst>
        </pc:spChg>
        <pc:spChg chg="mod">
          <ac:chgData name="Franz Haertl" userId="690beaee-55d0-453e-b707-dd0c7c151c61" providerId="ADAL" clId="{8D061096-9EBB-4C3D-8F84-675A88F0D1CC}" dt="2025-01-23T10:32:59.751" v="12074"/>
          <ac:spMkLst>
            <pc:docMk/>
            <pc:sldMk cId="2856085325" sldId="2147475799"/>
            <ac:spMk id="98" creationId="{1B5F726B-BCDC-209D-F26F-7CD24C29075D}"/>
          </ac:spMkLst>
        </pc:spChg>
        <pc:spChg chg="mod">
          <ac:chgData name="Franz Haertl" userId="690beaee-55d0-453e-b707-dd0c7c151c61" providerId="ADAL" clId="{8D061096-9EBB-4C3D-8F84-675A88F0D1CC}" dt="2025-01-23T10:32:59.751" v="12074"/>
          <ac:spMkLst>
            <pc:docMk/>
            <pc:sldMk cId="2856085325" sldId="2147475799"/>
            <ac:spMk id="99" creationId="{D8C98A58-71F5-370D-E4A8-F87780B92B8C}"/>
          </ac:spMkLst>
        </pc:spChg>
        <pc:spChg chg="mod">
          <ac:chgData name="Franz Haertl" userId="690beaee-55d0-453e-b707-dd0c7c151c61" providerId="ADAL" clId="{8D061096-9EBB-4C3D-8F84-675A88F0D1CC}" dt="2025-01-23T10:35:16.866" v="12113" actId="207"/>
          <ac:spMkLst>
            <pc:docMk/>
            <pc:sldMk cId="2856085325" sldId="2147475799"/>
            <ac:spMk id="100" creationId="{AE98997F-F178-E095-F9FA-28B61B1F863C}"/>
          </ac:spMkLst>
        </pc:spChg>
        <pc:spChg chg="mod">
          <ac:chgData name="Franz Haertl" userId="690beaee-55d0-453e-b707-dd0c7c151c61" providerId="ADAL" clId="{8D061096-9EBB-4C3D-8F84-675A88F0D1CC}" dt="2025-01-23T10:35:16.866" v="12113" actId="207"/>
          <ac:spMkLst>
            <pc:docMk/>
            <pc:sldMk cId="2856085325" sldId="2147475799"/>
            <ac:spMk id="101" creationId="{03746DE0-B6D1-441F-5EF4-D3929DD33F34}"/>
          </ac:spMkLst>
        </pc:spChg>
        <pc:spChg chg="mod">
          <ac:chgData name="Franz Haertl" userId="690beaee-55d0-453e-b707-dd0c7c151c61" providerId="ADAL" clId="{8D061096-9EBB-4C3D-8F84-675A88F0D1CC}" dt="2025-01-23T10:33:15.375" v="12096"/>
          <ac:spMkLst>
            <pc:docMk/>
            <pc:sldMk cId="2856085325" sldId="2147475799"/>
            <ac:spMk id="103" creationId="{3E069AAA-F155-63B9-4562-1A44C544DA7C}"/>
          </ac:spMkLst>
        </pc:spChg>
        <pc:spChg chg="mod">
          <ac:chgData name="Franz Haertl" userId="690beaee-55d0-453e-b707-dd0c7c151c61" providerId="ADAL" clId="{8D061096-9EBB-4C3D-8F84-675A88F0D1CC}" dt="2025-01-23T10:33:15.375" v="12096"/>
          <ac:spMkLst>
            <pc:docMk/>
            <pc:sldMk cId="2856085325" sldId="2147475799"/>
            <ac:spMk id="104" creationId="{85E9AA53-AEB7-B52E-B8F4-0144D8CE00F6}"/>
          </ac:spMkLst>
        </pc:spChg>
        <pc:spChg chg="mod">
          <ac:chgData name="Franz Haertl" userId="690beaee-55d0-453e-b707-dd0c7c151c61" providerId="ADAL" clId="{8D061096-9EBB-4C3D-8F84-675A88F0D1CC}" dt="2025-01-23T10:33:15.375" v="12096"/>
          <ac:spMkLst>
            <pc:docMk/>
            <pc:sldMk cId="2856085325" sldId="2147475799"/>
            <ac:spMk id="105" creationId="{89C3AC84-729A-55FA-7613-AEC3ED1C3249}"/>
          </ac:spMkLst>
        </pc:spChg>
        <pc:spChg chg="mod">
          <ac:chgData name="Franz Haertl" userId="690beaee-55d0-453e-b707-dd0c7c151c61" providerId="ADAL" clId="{8D061096-9EBB-4C3D-8F84-675A88F0D1CC}" dt="2025-01-23T10:35:22.323" v="12114" actId="207"/>
          <ac:spMkLst>
            <pc:docMk/>
            <pc:sldMk cId="2856085325" sldId="2147475799"/>
            <ac:spMk id="106" creationId="{B2054EEE-9046-73A4-32AD-2F41D3D2639D}"/>
          </ac:spMkLst>
        </pc:spChg>
        <pc:spChg chg="mod">
          <ac:chgData name="Franz Haertl" userId="690beaee-55d0-453e-b707-dd0c7c151c61" providerId="ADAL" clId="{8D061096-9EBB-4C3D-8F84-675A88F0D1CC}" dt="2025-01-23T10:35:22.323" v="12114" actId="207"/>
          <ac:spMkLst>
            <pc:docMk/>
            <pc:sldMk cId="2856085325" sldId="2147475799"/>
            <ac:spMk id="107" creationId="{9D797387-1FF2-90D2-42E8-4F59396CCC42}"/>
          </ac:spMkLst>
        </pc:spChg>
        <pc:spChg chg="mod">
          <ac:chgData name="Franz Haertl" userId="690beaee-55d0-453e-b707-dd0c7c151c61" providerId="ADAL" clId="{8D061096-9EBB-4C3D-8F84-675A88F0D1CC}" dt="2025-01-23T10:33:22.854" v="12098"/>
          <ac:spMkLst>
            <pc:docMk/>
            <pc:sldMk cId="2856085325" sldId="2147475799"/>
            <ac:spMk id="109" creationId="{0F5B509D-F0BB-1169-271B-CEC77A2739F4}"/>
          </ac:spMkLst>
        </pc:spChg>
        <pc:spChg chg="mod">
          <ac:chgData name="Franz Haertl" userId="690beaee-55d0-453e-b707-dd0c7c151c61" providerId="ADAL" clId="{8D061096-9EBB-4C3D-8F84-675A88F0D1CC}" dt="2025-01-23T10:33:22.854" v="12098"/>
          <ac:spMkLst>
            <pc:docMk/>
            <pc:sldMk cId="2856085325" sldId="2147475799"/>
            <ac:spMk id="110" creationId="{6D4B3BF6-0562-5610-208B-9005851FBB27}"/>
          </ac:spMkLst>
        </pc:spChg>
        <pc:spChg chg="mod">
          <ac:chgData name="Franz Haertl" userId="690beaee-55d0-453e-b707-dd0c7c151c61" providerId="ADAL" clId="{8D061096-9EBB-4C3D-8F84-675A88F0D1CC}" dt="2025-01-23T10:33:22.854" v="12098"/>
          <ac:spMkLst>
            <pc:docMk/>
            <pc:sldMk cId="2856085325" sldId="2147475799"/>
            <ac:spMk id="111" creationId="{09A53E92-1E40-8273-8036-B94F02629F95}"/>
          </ac:spMkLst>
        </pc:spChg>
        <pc:spChg chg="mod">
          <ac:chgData name="Franz Haertl" userId="690beaee-55d0-453e-b707-dd0c7c151c61" providerId="ADAL" clId="{8D061096-9EBB-4C3D-8F84-675A88F0D1CC}" dt="2025-01-23T10:35:12.801" v="12112" actId="207"/>
          <ac:spMkLst>
            <pc:docMk/>
            <pc:sldMk cId="2856085325" sldId="2147475799"/>
            <ac:spMk id="112" creationId="{9F4990E5-9D0B-B366-C8AF-BB7AF5B69BC4}"/>
          </ac:spMkLst>
        </pc:spChg>
        <pc:spChg chg="mod">
          <ac:chgData name="Franz Haertl" userId="690beaee-55d0-453e-b707-dd0c7c151c61" providerId="ADAL" clId="{8D061096-9EBB-4C3D-8F84-675A88F0D1CC}" dt="2025-01-23T10:35:12.801" v="12112" actId="207"/>
          <ac:spMkLst>
            <pc:docMk/>
            <pc:sldMk cId="2856085325" sldId="2147475799"/>
            <ac:spMk id="113" creationId="{0FCD97FC-DF3A-7F5D-405F-E1FB6C61E394}"/>
          </ac:spMkLst>
        </pc:spChg>
        <pc:spChg chg="mod">
          <ac:chgData name="Franz Haertl" userId="690beaee-55d0-453e-b707-dd0c7c151c61" providerId="ADAL" clId="{8D061096-9EBB-4C3D-8F84-675A88F0D1CC}" dt="2025-01-23T10:33:40.822" v="12101"/>
          <ac:spMkLst>
            <pc:docMk/>
            <pc:sldMk cId="2856085325" sldId="2147475799"/>
            <ac:spMk id="115" creationId="{5C58021A-6709-08B5-B35D-9EB3A81820DF}"/>
          </ac:spMkLst>
        </pc:spChg>
        <pc:spChg chg="mod">
          <ac:chgData name="Franz Haertl" userId="690beaee-55d0-453e-b707-dd0c7c151c61" providerId="ADAL" clId="{8D061096-9EBB-4C3D-8F84-675A88F0D1CC}" dt="2025-01-23T10:33:40.822" v="12101"/>
          <ac:spMkLst>
            <pc:docMk/>
            <pc:sldMk cId="2856085325" sldId="2147475799"/>
            <ac:spMk id="116" creationId="{CA75FC19-F7D1-72BD-24E0-A7CAB64A52C7}"/>
          </ac:spMkLst>
        </pc:spChg>
        <pc:spChg chg="mod">
          <ac:chgData name="Franz Haertl" userId="690beaee-55d0-453e-b707-dd0c7c151c61" providerId="ADAL" clId="{8D061096-9EBB-4C3D-8F84-675A88F0D1CC}" dt="2025-01-23T10:33:40.822" v="12101"/>
          <ac:spMkLst>
            <pc:docMk/>
            <pc:sldMk cId="2856085325" sldId="2147475799"/>
            <ac:spMk id="117" creationId="{E8DE3F8C-0607-5CD0-B18D-D7AC2C6C34B1}"/>
          </ac:spMkLst>
        </pc:spChg>
        <pc:spChg chg="mod">
          <ac:chgData name="Franz Haertl" userId="690beaee-55d0-453e-b707-dd0c7c151c61" providerId="ADAL" clId="{8D061096-9EBB-4C3D-8F84-675A88F0D1CC}" dt="2025-01-23T10:35:05.285" v="12111" actId="207"/>
          <ac:spMkLst>
            <pc:docMk/>
            <pc:sldMk cId="2856085325" sldId="2147475799"/>
            <ac:spMk id="118" creationId="{E13B33CA-D4A6-C7CA-38CA-57D522B277F8}"/>
          </ac:spMkLst>
        </pc:spChg>
        <pc:spChg chg="mod">
          <ac:chgData name="Franz Haertl" userId="690beaee-55d0-453e-b707-dd0c7c151c61" providerId="ADAL" clId="{8D061096-9EBB-4C3D-8F84-675A88F0D1CC}" dt="2025-01-23T10:35:05.285" v="12111" actId="207"/>
          <ac:spMkLst>
            <pc:docMk/>
            <pc:sldMk cId="2856085325" sldId="2147475799"/>
            <ac:spMk id="119" creationId="{3147BD41-B683-35A3-2B3C-6564045BF2EC}"/>
          </ac:spMkLst>
        </pc:spChg>
        <pc:spChg chg="mod">
          <ac:chgData name="Franz Haertl" userId="690beaee-55d0-453e-b707-dd0c7c151c61" providerId="ADAL" clId="{8D061096-9EBB-4C3D-8F84-675A88F0D1CC}" dt="2025-01-23T10:34:19.087" v="12106"/>
          <ac:spMkLst>
            <pc:docMk/>
            <pc:sldMk cId="2856085325" sldId="2147475799"/>
            <ac:spMk id="121" creationId="{FA74D7B5-C684-5F02-2011-E21E8D3771F5}"/>
          </ac:spMkLst>
        </pc:spChg>
        <pc:spChg chg="mod">
          <ac:chgData name="Franz Haertl" userId="690beaee-55d0-453e-b707-dd0c7c151c61" providerId="ADAL" clId="{8D061096-9EBB-4C3D-8F84-675A88F0D1CC}" dt="2025-01-23T10:34:19.087" v="12106"/>
          <ac:spMkLst>
            <pc:docMk/>
            <pc:sldMk cId="2856085325" sldId="2147475799"/>
            <ac:spMk id="122" creationId="{FDC49661-9C4F-EEF7-8722-74B14EA34D8F}"/>
          </ac:spMkLst>
        </pc:spChg>
        <pc:spChg chg="mod">
          <ac:chgData name="Franz Haertl" userId="690beaee-55d0-453e-b707-dd0c7c151c61" providerId="ADAL" clId="{8D061096-9EBB-4C3D-8F84-675A88F0D1CC}" dt="2025-01-23T10:34:19.087" v="12106"/>
          <ac:spMkLst>
            <pc:docMk/>
            <pc:sldMk cId="2856085325" sldId="2147475799"/>
            <ac:spMk id="123" creationId="{A8EF9DAF-DF46-C4D0-6CDF-D8F7F497EDD2}"/>
          </ac:spMkLst>
        </pc:spChg>
        <pc:spChg chg="mod">
          <ac:chgData name="Franz Haertl" userId="690beaee-55d0-453e-b707-dd0c7c151c61" providerId="ADAL" clId="{8D061096-9EBB-4C3D-8F84-675A88F0D1CC}" dt="2025-01-23T10:34:19.087" v="12106"/>
          <ac:spMkLst>
            <pc:docMk/>
            <pc:sldMk cId="2856085325" sldId="2147475799"/>
            <ac:spMk id="124" creationId="{280F4D0A-2272-7642-3341-2F49EE6B8C17}"/>
          </ac:spMkLst>
        </pc:spChg>
        <pc:spChg chg="mod">
          <ac:chgData name="Franz Haertl" userId="690beaee-55d0-453e-b707-dd0c7c151c61" providerId="ADAL" clId="{8D061096-9EBB-4C3D-8F84-675A88F0D1CC}" dt="2025-01-23T10:36:56.243" v="12120" actId="207"/>
          <ac:spMkLst>
            <pc:docMk/>
            <pc:sldMk cId="2856085325" sldId="2147475799"/>
            <ac:spMk id="125" creationId="{34ABE99F-E645-5200-E13B-D560FD693228}"/>
          </ac:spMkLst>
        </pc:spChg>
        <pc:spChg chg="mod">
          <ac:chgData name="Franz Haertl" userId="690beaee-55d0-453e-b707-dd0c7c151c61" providerId="ADAL" clId="{8D061096-9EBB-4C3D-8F84-675A88F0D1CC}" dt="2025-01-23T10:34:27.214" v="12108"/>
          <ac:spMkLst>
            <pc:docMk/>
            <pc:sldMk cId="2856085325" sldId="2147475799"/>
            <ac:spMk id="127" creationId="{935C5A5A-C93B-3715-9729-BA5B71FB8035}"/>
          </ac:spMkLst>
        </pc:spChg>
        <pc:spChg chg="mod">
          <ac:chgData name="Franz Haertl" userId="690beaee-55d0-453e-b707-dd0c7c151c61" providerId="ADAL" clId="{8D061096-9EBB-4C3D-8F84-675A88F0D1CC}" dt="2025-01-23T10:34:27.214" v="12108"/>
          <ac:spMkLst>
            <pc:docMk/>
            <pc:sldMk cId="2856085325" sldId="2147475799"/>
            <ac:spMk id="128" creationId="{9307E6E0-BA6B-663F-053F-2E863561B273}"/>
          </ac:spMkLst>
        </pc:spChg>
        <pc:spChg chg="mod">
          <ac:chgData name="Franz Haertl" userId="690beaee-55d0-453e-b707-dd0c7c151c61" providerId="ADAL" clId="{8D061096-9EBB-4C3D-8F84-675A88F0D1CC}" dt="2025-01-23T10:34:27.214" v="12108"/>
          <ac:spMkLst>
            <pc:docMk/>
            <pc:sldMk cId="2856085325" sldId="2147475799"/>
            <ac:spMk id="129" creationId="{48F712CE-69DB-FC94-05C7-7333A92CAC51}"/>
          </ac:spMkLst>
        </pc:spChg>
        <pc:spChg chg="mod">
          <ac:chgData name="Franz Haertl" userId="690beaee-55d0-453e-b707-dd0c7c151c61" providerId="ADAL" clId="{8D061096-9EBB-4C3D-8F84-675A88F0D1CC}" dt="2025-01-23T10:36:22.723" v="12117" actId="207"/>
          <ac:spMkLst>
            <pc:docMk/>
            <pc:sldMk cId="2856085325" sldId="2147475799"/>
            <ac:spMk id="130" creationId="{EDF910E3-4069-20CC-DB76-4FB1BCE049B8}"/>
          </ac:spMkLst>
        </pc:spChg>
        <pc:spChg chg="mod">
          <ac:chgData name="Franz Haertl" userId="690beaee-55d0-453e-b707-dd0c7c151c61" providerId="ADAL" clId="{8D061096-9EBB-4C3D-8F84-675A88F0D1CC}" dt="2025-01-23T10:36:22.723" v="12117" actId="207"/>
          <ac:spMkLst>
            <pc:docMk/>
            <pc:sldMk cId="2856085325" sldId="2147475799"/>
            <ac:spMk id="131" creationId="{D11366E6-AAC3-F8EF-12BA-82AAC8144D89}"/>
          </ac:spMkLst>
        </pc:spChg>
        <pc:grpChg chg="add mod">
          <ac:chgData name="Franz Haertl" userId="690beaee-55d0-453e-b707-dd0c7c151c61" providerId="ADAL" clId="{8D061096-9EBB-4C3D-8F84-675A88F0D1CC}" dt="2025-01-22T10:51:05.496" v="502" actId="1038"/>
          <ac:grpSpMkLst>
            <pc:docMk/>
            <pc:sldMk cId="2856085325" sldId="2147475799"/>
            <ac:grpSpMk id="14" creationId="{87A8AE66-4BDA-C8AF-AAA2-77B68DF87D70}"/>
          </ac:grpSpMkLst>
        </pc:grpChg>
        <pc:grpChg chg="add mod">
          <ac:chgData name="Franz Haertl" userId="690beaee-55d0-453e-b707-dd0c7c151c61" providerId="ADAL" clId="{8D061096-9EBB-4C3D-8F84-675A88F0D1CC}" dt="2025-01-22T12:30:49.722" v="2546" actId="1036"/>
          <ac:grpSpMkLst>
            <pc:docMk/>
            <pc:sldMk cId="2856085325" sldId="2147475799"/>
            <ac:grpSpMk id="15" creationId="{C618C6CC-E20B-ED22-ACB2-7CB3DE848583}"/>
          </ac:grpSpMkLst>
        </pc:grpChg>
        <pc:grpChg chg="add mod">
          <ac:chgData name="Franz Haertl" userId="690beaee-55d0-453e-b707-dd0c7c151c61" providerId="ADAL" clId="{8D061096-9EBB-4C3D-8F84-675A88F0D1CC}" dt="2025-01-22T12:30:49.722" v="2546" actId="1036"/>
          <ac:grpSpMkLst>
            <pc:docMk/>
            <pc:sldMk cId="2856085325" sldId="2147475799"/>
            <ac:grpSpMk id="19" creationId="{FA06E43E-A1E7-DE57-D9D5-7A22D522884C}"/>
          </ac:grpSpMkLst>
        </pc:grpChg>
        <pc:grpChg chg="add mod">
          <ac:chgData name="Franz Haertl" userId="690beaee-55d0-453e-b707-dd0c7c151c61" providerId="ADAL" clId="{8D061096-9EBB-4C3D-8F84-675A88F0D1CC}" dt="2025-01-22T12:30:49.722" v="2546" actId="1036"/>
          <ac:grpSpMkLst>
            <pc:docMk/>
            <pc:sldMk cId="2856085325" sldId="2147475799"/>
            <ac:grpSpMk id="23" creationId="{316D5EB4-2A55-57AC-E25C-2B212CB273F5}"/>
          </ac:grpSpMkLst>
        </pc:grpChg>
        <pc:grpChg chg="add mod">
          <ac:chgData name="Franz Haertl" userId="690beaee-55d0-453e-b707-dd0c7c151c61" providerId="ADAL" clId="{8D061096-9EBB-4C3D-8F84-675A88F0D1CC}" dt="2025-01-23T10:31:49.369" v="12058" actId="1076"/>
          <ac:grpSpMkLst>
            <pc:docMk/>
            <pc:sldMk cId="2856085325" sldId="2147475799"/>
            <ac:grpSpMk id="28" creationId="{A0EEB386-8111-386B-51D2-996DACEF2A49}"/>
          </ac:grpSpMkLst>
        </pc:grpChg>
        <pc:grpChg chg="add mod">
          <ac:chgData name="Franz Haertl" userId="690beaee-55d0-453e-b707-dd0c7c151c61" providerId="ADAL" clId="{8D061096-9EBB-4C3D-8F84-675A88F0D1CC}" dt="2025-01-22T12:30:49.722" v="2546" actId="1036"/>
          <ac:grpSpMkLst>
            <pc:docMk/>
            <pc:sldMk cId="2856085325" sldId="2147475799"/>
            <ac:grpSpMk id="31" creationId="{B8E3DB8A-5BA4-8EBD-EEFE-81AC8C2EE943}"/>
          </ac:grpSpMkLst>
        </pc:grpChg>
        <pc:grpChg chg="add mod">
          <ac:chgData name="Franz Haertl" userId="690beaee-55d0-453e-b707-dd0c7c151c61" providerId="ADAL" clId="{8D061096-9EBB-4C3D-8F84-675A88F0D1CC}" dt="2025-01-22T12:00:58.208" v="984" actId="1076"/>
          <ac:grpSpMkLst>
            <pc:docMk/>
            <pc:sldMk cId="2856085325" sldId="2147475799"/>
            <ac:grpSpMk id="32" creationId="{1B12D931-677C-38AA-47BB-2C4EE6591D00}"/>
          </ac:grpSpMkLst>
        </pc:grpChg>
        <pc:grpChg chg="add mod">
          <ac:chgData name="Franz Haertl" userId="690beaee-55d0-453e-b707-dd0c7c151c61" providerId="ADAL" clId="{8D061096-9EBB-4C3D-8F84-675A88F0D1CC}" dt="2025-01-22T12:30:49.722" v="2546" actId="1036"/>
          <ac:grpSpMkLst>
            <pc:docMk/>
            <pc:sldMk cId="2856085325" sldId="2147475799"/>
            <ac:grpSpMk id="36" creationId="{3418D185-5F29-926B-84FF-BEF0F5449135}"/>
          </ac:grpSpMkLst>
        </pc:grpChg>
        <pc:grpChg chg="add mod">
          <ac:chgData name="Franz Haertl" userId="690beaee-55d0-453e-b707-dd0c7c151c61" providerId="ADAL" clId="{8D061096-9EBB-4C3D-8F84-675A88F0D1CC}" dt="2025-01-23T10:32:01.838" v="12060" actId="1076"/>
          <ac:grpSpMkLst>
            <pc:docMk/>
            <pc:sldMk cId="2856085325" sldId="2147475799"/>
            <ac:grpSpMk id="40" creationId="{FA22AFFF-AC35-28CD-0AEB-72F6A0601625}"/>
          </ac:grpSpMkLst>
        </pc:grpChg>
        <pc:grpChg chg="add mod">
          <ac:chgData name="Franz Haertl" userId="690beaee-55d0-453e-b707-dd0c7c151c61" providerId="ADAL" clId="{8D061096-9EBB-4C3D-8F84-675A88F0D1CC}" dt="2025-01-22T12:30:49.722" v="2546" actId="1036"/>
          <ac:grpSpMkLst>
            <pc:docMk/>
            <pc:sldMk cId="2856085325" sldId="2147475799"/>
            <ac:grpSpMk id="42" creationId="{BDFF71EC-8B87-18B2-2C04-D274BF430B1D}"/>
          </ac:grpSpMkLst>
        </pc:grpChg>
        <pc:grpChg chg="add mod">
          <ac:chgData name="Franz Haertl" userId="690beaee-55d0-453e-b707-dd0c7c151c61" providerId="ADAL" clId="{8D061096-9EBB-4C3D-8F84-675A88F0D1CC}" dt="2025-01-22T12:30:49.722" v="2546" actId="1036"/>
          <ac:grpSpMkLst>
            <pc:docMk/>
            <pc:sldMk cId="2856085325" sldId="2147475799"/>
            <ac:grpSpMk id="48" creationId="{1347421A-1ECE-6215-17E9-0A96064A04B5}"/>
          </ac:grpSpMkLst>
        </pc:grpChg>
        <pc:grpChg chg="add mod">
          <ac:chgData name="Franz Haertl" userId="690beaee-55d0-453e-b707-dd0c7c151c61" providerId="ADAL" clId="{8D061096-9EBB-4C3D-8F84-675A88F0D1CC}" dt="2025-01-22T12:30:49.722" v="2546" actId="1036"/>
          <ac:grpSpMkLst>
            <pc:docMk/>
            <pc:sldMk cId="2856085325" sldId="2147475799"/>
            <ac:grpSpMk id="52" creationId="{F36FDEB8-594C-20B6-33EA-91E05F908C30}"/>
          </ac:grpSpMkLst>
        </pc:grpChg>
        <pc:grpChg chg="add mod">
          <ac:chgData name="Franz Haertl" userId="690beaee-55d0-453e-b707-dd0c7c151c61" providerId="ADAL" clId="{8D061096-9EBB-4C3D-8F84-675A88F0D1CC}" dt="2025-01-22T12:30:49.722" v="2546" actId="1036"/>
          <ac:grpSpMkLst>
            <pc:docMk/>
            <pc:sldMk cId="2856085325" sldId="2147475799"/>
            <ac:grpSpMk id="56" creationId="{D7F72DAE-D671-4720-9140-F269EABB3992}"/>
          </ac:grpSpMkLst>
        </pc:grpChg>
        <pc:grpChg chg="add mod">
          <ac:chgData name="Franz Haertl" userId="690beaee-55d0-453e-b707-dd0c7c151c61" providerId="ADAL" clId="{8D061096-9EBB-4C3D-8F84-675A88F0D1CC}" dt="2025-01-22T12:18:27.028" v="1981" actId="1076"/>
          <ac:grpSpMkLst>
            <pc:docMk/>
            <pc:sldMk cId="2856085325" sldId="2147475799"/>
            <ac:grpSpMk id="60" creationId="{3DE5DA72-A6E6-BA06-8F61-827F081111F2}"/>
          </ac:grpSpMkLst>
        </pc:grpChg>
        <pc:grpChg chg="add mod">
          <ac:chgData name="Franz Haertl" userId="690beaee-55d0-453e-b707-dd0c7c151c61" providerId="ADAL" clId="{8D061096-9EBB-4C3D-8F84-675A88F0D1CC}" dt="2025-01-23T10:32:14.123" v="12062" actId="1076"/>
          <ac:grpSpMkLst>
            <pc:docMk/>
            <pc:sldMk cId="2856085325" sldId="2147475799"/>
            <ac:grpSpMk id="66" creationId="{4C439DA1-012C-C98A-9589-99809D30287C}"/>
          </ac:grpSpMkLst>
        </pc:grpChg>
        <pc:grpChg chg="add mod">
          <ac:chgData name="Franz Haertl" userId="690beaee-55d0-453e-b707-dd0c7c151c61" providerId="ADAL" clId="{8D061096-9EBB-4C3D-8F84-675A88F0D1CC}" dt="2025-01-22T12:30:54.664" v="2547"/>
          <ac:grpSpMkLst>
            <pc:docMk/>
            <pc:sldMk cId="2856085325" sldId="2147475799"/>
            <ac:grpSpMk id="74" creationId="{65EBE3BC-9F58-ABAE-46A0-082874E2A679}"/>
          </ac:grpSpMkLst>
        </pc:grpChg>
        <pc:grpChg chg="add mod">
          <ac:chgData name="Franz Haertl" userId="690beaee-55d0-453e-b707-dd0c7c151c61" providerId="ADAL" clId="{8D061096-9EBB-4C3D-8F84-675A88F0D1CC}" dt="2025-01-23T10:32:23.463" v="12065" actId="1035"/>
          <ac:grpSpMkLst>
            <pc:docMk/>
            <pc:sldMk cId="2856085325" sldId="2147475799"/>
            <ac:grpSpMk id="78" creationId="{651ACDDF-EFCA-05F2-6863-9A1A8F5851C2}"/>
          </ac:grpSpMkLst>
        </pc:grpChg>
        <pc:grpChg chg="add mod">
          <ac:chgData name="Franz Haertl" userId="690beaee-55d0-453e-b707-dd0c7c151c61" providerId="ADAL" clId="{8D061096-9EBB-4C3D-8F84-675A88F0D1CC}" dt="2025-01-23T10:32:43.569" v="12071" actId="1038"/>
          <ac:grpSpMkLst>
            <pc:docMk/>
            <pc:sldMk cId="2856085325" sldId="2147475799"/>
            <ac:grpSpMk id="84" creationId="{75208C98-77B0-F266-04E4-11E1D54FD2E6}"/>
          </ac:grpSpMkLst>
        </pc:grpChg>
        <pc:grpChg chg="add mod">
          <ac:chgData name="Franz Haertl" userId="690beaee-55d0-453e-b707-dd0c7c151c61" providerId="ADAL" clId="{8D061096-9EBB-4C3D-8F84-675A88F0D1CC}" dt="2025-01-23T10:32:52.342" v="12073" actId="1076"/>
          <ac:grpSpMkLst>
            <pc:docMk/>
            <pc:sldMk cId="2856085325" sldId="2147475799"/>
            <ac:grpSpMk id="90" creationId="{F349F2D0-DE6E-F735-39A4-1B5C9F43EFAA}"/>
          </ac:grpSpMkLst>
        </pc:grpChg>
        <pc:grpChg chg="add mod">
          <ac:chgData name="Franz Haertl" userId="690beaee-55d0-453e-b707-dd0c7c151c61" providerId="ADAL" clId="{8D061096-9EBB-4C3D-8F84-675A88F0D1CC}" dt="2025-01-23T10:34:03.330" v="12105" actId="1035"/>
          <ac:grpSpMkLst>
            <pc:docMk/>
            <pc:sldMk cId="2856085325" sldId="2147475799"/>
            <ac:grpSpMk id="96" creationId="{381F0F7C-7FBB-B02A-FC5F-DC5EA131841D}"/>
          </ac:grpSpMkLst>
        </pc:grpChg>
        <pc:grpChg chg="add mod">
          <ac:chgData name="Franz Haertl" userId="690beaee-55d0-453e-b707-dd0c7c151c61" providerId="ADAL" clId="{8D061096-9EBB-4C3D-8F84-675A88F0D1CC}" dt="2025-01-23T10:33:21.048" v="12097" actId="1076"/>
          <ac:grpSpMkLst>
            <pc:docMk/>
            <pc:sldMk cId="2856085325" sldId="2147475799"/>
            <ac:grpSpMk id="102" creationId="{C5788799-94D4-5C1D-20A5-E64ED6A432E5}"/>
          </ac:grpSpMkLst>
        </pc:grpChg>
        <pc:grpChg chg="add mod">
          <ac:chgData name="Franz Haertl" userId="690beaee-55d0-453e-b707-dd0c7c151c61" providerId="ADAL" clId="{8D061096-9EBB-4C3D-8F84-675A88F0D1CC}" dt="2025-01-23T10:33:57.154" v="12104" actId="1035"/>
          <ac:grpSpMkLst>
            <pc:docMk/>
            <pc:sldMk cId="2856085325" sldId="2147475799"/>
            <ac:grpSpMk id="108" creationId="{87237AAF-DC6B-EBA9-016C-04AA18E86E7F}"/>
          </ac:grpSpMkLst>
        </pc:grpChg>
        <pc:grpChg chg="add mod">
          <ac:chgData name="Franz Haertl" userId="690beaee-55d0-453e-b707-dd0c7c151c61" providerId="ADAL" clId="{8D061096-9EBB-4C3D-8F84-675A88F0D1CC}" dt="2025-01-23T10:33:50.113" v="12103" actId="1035"/>
          <ac:grpSpMkLst>
            <pc:docMk/>
            <pc:sldMk cId="2856085325" sldId="2147475799"/>
            <ac:grpSpMk id="114" creationId="{434ED3CB-9AA2-14BE-03EC-45F3B5DE4842}"/>
          </ac:grpSpMkLst>
        </pc:grpChg>
        <pc:grpChg chg="add mod">
          <ac:chgData name="Franz Haertl" userId="690beaee-55d0-453e-b707-dd0c7c151c61" providerId="ADAL" clId="{8D061096-9EBB-4C3D-8F84-675A88F0D1CC}" dt="2025-01-23T10:34:25.902" v="12107" actId="1076"/>
          <ac:grpSpMkLst>
            <pc:docMk/>
            <pc:sldMk cId="2856085325" sldId="2147475799"/>
            <ac:grpSpMk id="120" creationId="{C21529E6-CFAD-2A18-6BC4-C91493256B05}"/>
          </ac:grpSpMkLst>
        </pc:grpChg>
        <pc:grpChg chg="add mod">
          <ac:chgData name="Franz Haertl" userId="690beaee-55d0-453e-b707-dd0c7c151c61" providerId="ADAL" clId="{8D061096-9EBB-4C3D-8F84-675A88F0D1CC}" dt="2025-01-23T10:34:39.158" v="12109" actId="1076"/>
          <ac:grpSpMkLst>
            <pc:docMk/>
            <pc:sldMk cId="2856085325" sldId="2147475799"/>
            <ac:grpSpMk id="126" creationId="{F1FF4364-FB0F-FA0F-4DC0-44C909459BDC}"/>
          </ac:grpSpMkLst>
        </pc:grpChg>
        <pc:graphicFrameChg chg="add mod modGraphic">
          <ac:chgData name="Franz Haertl" userId="690beaee-55d0-453e-b707-dd0c7c151c61" providerId="ADAL" clId="{8D061096-9EBB-4C3D-8F84-675A88F0D1CC}" dt="2025-01-22T12:30:49.722" v="2546" actId="1036"/>
          <ac:graphicFrameMkLst>
            <pc:docMk/>
            <pc:sldMk cId="2856085325" sldId="2147475799"/>
            <ac:graphicFrameMk id="3" creationId="{653EB3FB-33C6-555B-B373-9D14755EF021}"/>
          </ac:graphicFrameMkLst>
        </pc:graphicFrameChg>
        <pc:picChg chg="add mod">
          <ac:chgData name="Franz Haertl" userId="690beaee-55d0-453e-b707-dd0c7c151c61" providerId="ADAL" clId="{8D061096-9EBB-4C3D-8F84-675A88F0D1CC}" dt="2025-01-22T10:56:41.973" v="690" actId="164"/>
          <ac:picMkLst>
            <pc:docMk/>
            <pc:sldMk cId="2856085325" sldId="2147475799"/>
            <ac:picMk id="10" creationId="{67FE4A02-6B8E-0283-ECE6-15186E20FD4A}"/>
          </ac:picMkLst>
        </pc:picChg>
        <pc:picChg chg="add mod">
          <ac:chgData name="Franz Haertl" userId="690beaee-55d0-453e-b707-dd0c7c151c61" providerId="ADAL" clId="{8D061096-9EBB-4C3D-8F84-675A88F0D1CC}" dt="2025-01-22T10:50:43.024" v="427" actId="164"/>
          <ac:picMkLst>
            <pc:docMk/>
            <pc:sldMk cId="2856085325" sldId="2147475799"/>
            <ac:picMk id="13" creationId="{99262765-1E26-4ABD-0B0D-9D284F12D107}"/>
          </ac:picMkLst>
        </pc:picChg>
        <pc:picChg chg="mod">
          <ac:chgData name="Franz Haertl" userId="690beaee-55d0-453e-b707-dd0c7c151c61" providerId="ADAL" clId="{8D061096-9EBB-4C3D-8F84-675A88F0D1CC}" dt="2025-01-22T10:50:49.349" v="428"/>
          <ac:picMkLst>
            <pc:docMk/>
            <pc:sldMk cId="2856085325" sldId="2147475799"/>
            <ac:picMk id="18" creationId="{B8D10FDA-09FE-2864-3AE1-D3B8FB994A68}"/>
          </ac:picMkLst>
        </pc:picChg>
        <pc:picChg chg="mod">
          <ac:chgData name="Franz Haertl" userId="690beaee-55d0-453e-b707-dd0c7c151c61" providerId="ADAL" clId="{8D061096-9EBB-4C3D-8F84-675A88F0D1CC}" dt="2025-01-22T10:52:40.157" v="633"/>
          <ac:picMkLst>
            <pc:docMk/>
            <pc:sldMk cId="2856085325" sldId="2147475799"/>
            <ac:picMk id="22" creationId="{06F43956-6353-76A1-AD5E-D99D5AA292F2}"/>
          </ac:picMkLst>
        </pc:picChg>
        <pc:picChg chg="add del mod topLvl">
          <ac:chgData name="Franz Haertl" userId="690beaee-55d0-453e-b707-dd0c7c151c61" providerId="ADAL" clId="{8D061096-9EBB-4C3D-8F84-675A88F0D1CC}" dt="2025-01-22T12:30:54.664" v="2547"/>
          <ac:picMkLst>
            <pc:docMk/>
            <pc:sldMk cId="2856085325" sldId="2147475799"/>
            <ac:picMk id="27" creationId="{2E0003C1-EEB7-3774-3383-E4D6678A8D8A}"/>
          </ac:picMkLst>
        </pc:picChg>
        <pc:picChg chg="add mod">
          <ac:chgData name="Franz Haertl" userId="690beaee-55d0-453e-b707-dd0c7c151c61" providerId="ADAL" clId="{8D061096-9EBB-4C3D-8F84-675A88F0D1CC}" dt="2025-01-22T12:00:19.790" v="980" actId="164"/>
          <ac:picMkLst>
            <pc:docMk/>
            <pc:sldMk cId="2856085325" sldId="2147475799"/>
            <ac:picMk id="29" creationId="{E3877D3A-F348-A4C1-807C-02C0CCE6379D}"/>
          </ac:picMkLst>
        </pc:picChg>
        <pc:picChg chg="add mod">
          <ac:chgData name="Franz Haertl" userId="690beaee-55d0-453e-b707-dd0c7c151c61" providerId="ADAL" clId="{8D061096-9EBB-4C3D-8F84-675A88F0D1CC}" dt="2025-01-22T12:30:54.664" v="2547"/>
          <ac:picMkLst>
            <pc:docMk/>
            <pc:sldMk cId="2856085325" sldId="2147475799"/>
            <ac:picMk id="30" creationId="{2CFE6616-D844-2F45-4288-98B4036FE50E}"/>
          </ac:picMkLst>
        </pc:picChg>
        <pc:picChg chg="mod">
          <ac:chgData name="Franz Haertl" userId="690beaee-55d0-453e-b707-dd0c7c151c61" providerId="ADAL" clId="{8D061096-9EBB-4C3D-8F84-675A88F0D1CC}" dt="2025-01-22T12:05:19.862" v="1244" actId="1076"/>
          <ac:picMkLst>
            <pc:docMk/>
            <pc:sldMk cId="2856085325" sldId="2147475799"/>
            <ac:picMk id="35" creationId="{1EA841E1-E184-A7D2-AB05-20CF0295F8F3}"/>
          </ac:picMkLst>
        </pc:picChg>
        <pc:picChg chg="mod">
          <ac:chgData name="Franz Haertl" userId="690beaee-55d0-453e-b707-dd0c7c151c61" providerId="ADAL" clId="{8D061096-9EBB-4C3D-8F84-675A88F0D1CC}" dt="2025-01-22T12:01:55.519" v="1103" actId="1036"/>
          <ac:picMkLst>
            <pc:docMk/>
            <pc:sldMk cId="2856085325" sldId="2147475799"/>
            <ac:picMk id="39" creationId="{DC3F9187-B1C4-9F6D-6C06-4E03123F24D6}"/>
          </ac:picMkLst>
        </pc:picChg>
        <pc:picChg chg="mod">
          <ac:chgData name="Franz Haertl" userId="690beaee-55d0-453e-b707-dd0c7c151c61" providerId="ADAL" clId="{8D061096-9EBB-4C3D-8F84-675A88F0D1CC}" dt="2025-01-22T12:05:42.912" v="1274"/>
          <ac:picMkLst>
            <pc:docMk/>
            <pc:sldMk cId="2856085325" sldId="2147475799"/>
            <ac:picMk id="45" creationId="{23D8E07C-CCDF-8FB2-6300-21FFF93BFD95}"/>
          </ac:picMkLst>
        </pc:picChg>
        <pc:picChg chg="mod">
          <ac:chgData name="Franz Haertl" userId="690beaee-55d0-453e-b707-dd0c7c151c61" providerId="ADAL" clId="{8D061096-9EBB-4C3D-8F84-675A88F0D1CC}" dt="2025-01-22T12:10:44.311" v="1549"/>
          <ac:picMkLst>
            <pc:docMk/>
            <pc:sldMk cId="2856085325" sldId="2147475799"/>
            <ac:picMk id="51" creationId="{222FA7C1-7D27-3C52-A3DF-AC58520B939A}"/>
          </ac:picMkLst>
        </pc:picChg>
        <pc:picChg chg="mod">
          <ac:chgData name="Franz Haertl" userId="690beaee-55d0-453e-b707-dd0c7c151c61" providerId="ADAL" clId="{8D061096-9EBB-4C3D-8F84-675A88F0D1CC}" dt="2025-01-22T12:14:34.420" v="1728"/>
          <ac:picMkLst>
            <pc:docMk/>
            <pc:sldMk cId="2856085325" sldId="2147475799"/>
            <ac:picMk id="55" creationId="{792AE655-F46B-DCA3-AE1C-89B938B626C8}"/>
          </ac:picMkLst>
        </pc:picChg>
        <pc:picChg chg="mod">
          <ac:chgData name="Franz Haertl" userId="690beaee-55d0-453e-b707-dd0c7c151c61" providerId="ADAL" clId="{8D061096-9EBB-4C3D-8F84-675A88F0D1CC}" dt="2025-01-22T12:20:41.388" v="2157" actId="1076"/>
          <ac:picMkLst>
            <pc:docMk/>
            <pc:sldMk cId="2856085325" sldId="2147475799"/>
            <ac:picMk id="59" creationId="{130BCFE0-ACBB-6D01-CB49-814E79F878CC}"/>
          </ac:picMkLst>
        </pc:picChg>
        <pc:picChg chg="mod">
          <ac:chgData name="Franz Haertl" userId="690beaee-55d0-453e-b707-dd0c7c151c61" providerId="ADAL" clId="{8D061096-9EBB-4C3D-8F84-675A88F0D1CC}" dt="2025-01-22T12:19:39.418" v="2128" actId="1035"/>
          <ac:picMkLst>
            <pc:docMk/>
            <pc:sldMk cId="2856085325" sldId="2147475799"/>
            <ac:picMk id="63" creationId="{2087EE46-AB0F-71BB-4F51-F92035E52789}"/>
          </ac:picMkLst>
        </pc:picChg>
        <pc:picChg chg="add mod">
          <ac:chgData name="Franz Haertl" userId="690beaee-55d0-453e-b707-dd0c7c151c61" providerId="ADAL" clId="{8D061096-9EBB-4C3D-8F84-675A88F0D1CC}" dt="2025-01-22T12:30:54.664" v="2547"/>
          <ac:picMkLst>
            <pc:docMk/>
            <pc:sldMk cId="2856085325" sldId="2147475799"/>
            <ac:picMk id="72" creationId="{DFB11EB3-4A76-2ADC-A7E1-EEF535900578}"/>
          </ac:picMkLst>
        </pc:picChg>
        <pc:cxnChg chg="add mod">
          <ac:chgData name="Franz Haertl" userId="690beaee-55d0-453e-b707-dd0c7c151c61" providerId="ADAL" clId="{8D061096-9EBB-4C3D-8F84-675A88F0D1CC}" dt="2025-01-22T10:56:41.973" v="690" actId="164"/>
          <ac:cxnSpMkLst>
            <pc:docMk/>
            <pc:sldMk cId="2856085325" sldId="2147475799"/>
            <ac:cxnSpMk id="6" creationId="{3356F0D6-4CDC-68D8-4AB1-8FAF4E2C4086}"/>
          </ac:cxnSpMkLst>
        </pc:cxnChg>
        <pc:cxnChg chg="add mod">
          <ac:chgData name="Franz Haertl" userId="690beaee-55d0-453e-b707-dd0c7c151c61" providerId="ADAL" clId="{8D061096-9EBB-4C3D-8F84-675A88F0D1CC}" dt="2025-01-22T10:50:43.024" v="427" actId="164"/>
          <ac:cxnSpMkLst>
            <pc:docMk/>
            <pc:sldMk cId="2856085325" sldId="2147475799"/>
            <ac:cxnSpMk id="11" creationId="{C1D553E4-DF5E-DE25-5352-297822137F37}"/>
          </ac:cxnSpMkLst>
        </pc:cxnChg>
        <pc:cxnChg chg="mod">
          <ac:chgData name="Franz Haertl" userId="690beaee-55d0-453e-b707-dd0c7c151c61" providerId="ADAL" clId="{8D061096-9EBB-4C3D-8F84-675A88F0D1CC}" dt="2025-01-22T10:50:49.349" v="428"/>
          <ac:cxnSpMkLst>
            <pc:docMk/>
            <pc:sldMk cId="2856085325" sldId="2147475799"/>
            <ac:cxnSpMk id="16" creationId="{7C383E30-4610-674E-4B00-D5195A8B1229}"/>
          </ac:cxnSpMkLst>
        </pc:cxnChg>
        <pc:cxnChg chg="mod">
          <ac:chgData name="Franz Haertl" userId="690beaee-55d0-453e-b707-dd0c7c151c61" providerId="ADAL" clId="{8D061096-9EBB-4C3D-8F84-675A88F0D1CC}" dt="2025-01-22T10:52:40.157" v="633"/>
          <ac:cxnSpMkLst>
            <pc:docMk/>
            <pc:sldMk cId="2856085325" sldId="2147475799"/>
            <ac:cxnSpMk id="20" creationId="{BAA49BDB-8E92-38E6-20F0-C17BF9244A54}"/>
          </ac:cxnSpMkLst>
        </pc:cxnChg>
        <pc:cxnChg chg="mod topLvl">
          <ac:chgData name="Franz Haertl" userId="690beaee-55d0-453e-b707-dd0c7c151c61" providerId="ADAL" clId="{8D061096-9EBB-4C3D-8F84-675A88F0D1CC}" dt="2025-01-22T12:00:19.790" v="980" actId="164"/>
          <ac:cxnSpMkLst>
            <pc:docMk/>
            <pc:sldMk cId="2856085325" sldId="2147475799"/>
            <ac:cxnSpMk id="25" creationId="{A4BC7FF4-12D8-149A-8433-F13EDDB2C498}"/>
          </ac:cxnSpMkLst>
        </pc:cxnChg>
        <pc:cxnChg chg="mod">
          <ac:chgData name="Franz Haertl" userId="690beaee-55d0-453e-b707-dd0c7c151c61" providerId="ADAL" clId="{8D061096-9EBB-4C3D-8F84-675A88F0D1CC}" dt="2025-01-22T12:05:14.785" v="1243" actId="14100"/>
          <ac:cxnSpMkLst>
            <pc:docMk/>
            <pc:sldMk cId="2856085325" sldId="2147475799"/>
            <ac:cxnSpMk id="33" creationId="{922F7DFD-2383-D9DB-B775-C43BEED513EE}"/>
          </ac:cxnSpMkLst>
        </pc:cxnChg>
        <pc:cxnChg chg="mod">
          <ac:chgData name="Franz Haertl" userId="690beaee-55d0-453e-b707-dd0c7c151c61" providerId="ADAL" clId="{8D061096-9EBB-4C3D-8F84-675A88F0D1CC}" dt="2025-01-22T12:02:51.859" v="1135" actId="14100"/>
          <ac:cxnSpMkLst>
            <pc:docMk/>
            <pc:sldMk cId="2856085325" sldId="2147475799"/>
            <ac:cxnSpMk id="37" creationId="{D5AE2F29-8215-9FC0-0704-21C4B280C500}"/>
          </ac:cxnSpMkLst>
        </pc:cxnChg>
        <pc:cxnChg chg="mod">
          <ac:chgData name="Franz Haertl" userId="690beaee-55d0-453e-b707-dd0c7c151c61" providerId="ADAL" clId="{8D061096-9EBB-4C3D-8F84-675A88F0D1CC}" dt="2025-01-22T12:06:14.627" v="1307" actId="14100"/>
          <ac:cxnSpMkLst>
            <pc:docMk/>
            <pc:sldMk cId="2856085325" sldId="2147475799"/>
            <ac:cxnSpMk id="43" creationId="{70B3786B-AAFE-B938-F132-27272617C788}"/>
          </ac:cxnSpMkLst>
        </pc:cxnChg>
        <pc:cxnChg chg="mod">
          <ac:chgData name="Franz Haertl" userId="690beaee-55d0-453e-b707-dd0c7c151c61" providerId="ADAL" clId="{8D061096-9EBB-4C3D-8F84-675A88F0D1CC}" dt="2025-01-22T12:10:44.311" v="1549"/>
          <ac:cxnSpMkLst>
            <pc:docMk/>
            <pc:sldMk cId="2856085325" sldId="2147475799"/>
            <ac:cxnSpMk id="49" creationId="{05E281C4-3262-B5F6-2E6D-4A2E8A361AE2}"/>
          </ac:cxnSpMkLst>
        </pc:cxnChg>
        <pc:cxnChg chg="mod">
          <ac:chgData name="Franz Haertl" userId="690beaee-55d0-453e-b707-dd0c7c151c61" providerId="ADAL" clId="{8D061096-9EBB-4C3D-8F84-675A88F0D1CC}" dt="2025-01-22T12:14:34.420" v="1728"/>
          <ac:cxnSpMkLst>
            <pc:docMk/>
            <pc:sldMk cId="2856085325" sldId="2147475799"/>
            <ac:cxnSpMk id="53" creationId="{3039019F-FE6A-343E-657F-C13F7E519198}"/>
          </ac:cxnSpMkLst>
        </pc:cxnChg>
        <pc:cxnChg chg="mod">
          <ac:chgData name="Franz Haertl" userId="690beaee-55d0-453e-b707-dd0c7c151c61" providerId="ADAL" clId="{8D061096-9EBB-4C3D-8F84-675A88F0D1CC}" dt="2025-01-22T12:20:50.716" v="2158" actId="14100"/>
          <ac:cxnSpMkLst>
            <pc:docMk/>
            <pc:sldMk cId="2856085325" sldId="2147475799"/>
            <ac:cxnSpMk id="57" creationId="{5655F4C0-E95B-CF7C-4FD0-F139D0C4AD98}"/>
          </ac:cxnSpMkLst>
        </pc:cxnChg>
        <pc:cxnChg chg="mod">
          <ac:chgData name="Franz Haertl" userId="690beaee-55d0-453e-b707-dd0c7c151c61" providerId="ADAL" clId="{8D061096-9EBB-4C3D-8F84-675A88F0D1CC}" dt="2025-01-22T12:20:10.379" v="2142" actId="14100"/>
          <ac:cxnSpMkLst>
            <pc:docMk/>
            <pc:sldMk cId="2856085325" sldId="2147475799"/>
            <ac:cxnSpMk id="61" creationId="{E0E78B4F-FA2A-C365-6D4D-248A989DE619}"/>
          </ac:cxnSpMkLst>
        </pc:cxnChg>
      </pc:sldChg>
      <pc:sldChg chg="addSp modSp new del mod">
        <pc:chgData name="Franz Haertl" userId="690beaee-55d0-453e-b707-dd0c7c151c61" providerId="ADAL" clId="{8D061096-9EBB-4C3D-8F84-675A88F0D1CC}" dt="2025-01-22T12:58:11.328" v="2707" actId="47"/>
        <pc:sldMkLst>
          <pc:docMk/>
          <pc:sldMk cId="3017679207" sldId="2147475800"/>
        </pc:sldMkLst>
      </pc:sldChg>
      <pc:sldChg chg="modSp new mod modShow">
        <pc:chgData name="Franz Haertl" userId="690beaee-55d0-453e-b707-dd0c7c151c61" providerId="ADAL" clId="{8D061096-9EBB-4C3D-8F84-675A88F0D1CC}" dt="2025-01-23T09:45:46.168" v="11954" actId="729"/>
        <pc:sldMkLst>
          <pc:docMk/>
          <pc:sldMk cId="3489650366" sldId="2147475800"/>
        </pc:sldMkLst>
        <pc:spChg chg="mod">
          <ac:chgData name="Franz Haertl" userId="690beaee-55d0-453e-b707-dd0c7c151c61" providerId="ADAL" clId="{8D061096-9EBB-4C3D-8F84-675A88F0D1CC}" dt="2025-01-23T07:33:30.199" v="8847" actId="20577"/>
          <ac:spMkLst>
            <pc:docMk/>
            <pc:sldMk cId="3489650366" sldId="2147475800"/>
            <ac:spMk id="2" creationId="{E3B0774F-65E5-5614-074F-0B33A6C1D6D5}"/>
          </ac:spMkLst>
        </pc:spChg>
      </pc:sldChg>
      <pc:sldChg chg="modSp mod ord modShow">
        <pc:chgData name="Franz Haertl" userId="690beaee-55d0-453e-b707-dd0c7c151c61" providerId="ADAL" clId="{8D061096-9EBB-4C3D-8F84-675A88F0D1CC}" dt="2025-01-23T09:45:46.168" v="11954" actId="729"/>
        <pc:sldMkLst>
          <pc:docMk/>
          <pc:sldMk cId="2161768164" sldId="2147475801"/>
        </pc:sldMkLst>
        <pc:spChg chg="mod">
          <ac:chgData name="Franz Haertl" userId="690beaee-55d0-453e-b707-dd0c7c151c61" providerId="ADAL" clId="{8D061096-9EBB-4C3D-8F84-675A88F0D1CC}" dt="2025-01-23T07:36:08.850" v="8855" actId="20577"/>
          <ac:spMkLst>
            <pc:docMk/>
            <pc:sldMk cId="2161768164" sldId="2147475801"/>
            <ac:spMk id="2" creationId="{17E7DBF5-7CA0-BA5E-7B99-10FE0856E43B}"/>
          </ac:spMkLst>
        </pc:spChg>
      </pc:sldChg>
      <pc:sldChg chg="modSp mod modShow">
        <pc:chgData name="Franz Haertl" userId="690beaee-55d0-453e-b707-dd0c7c151c61" providerId="ADAL" clId="{8D061096-9EBB-4C3D-8F84-675A88F0D1CC}" dt="2025-01-30T14:42:44.144" v="12122" actId="20577"/>
        <pc:sldMkLst>
          <pc:docMk/>
          <pc:sldMk cId="954045866" sldId="2147475802"/>
        </pc:sldMkLst>
        <pc:spChg chg="mod">
          <ac:chgData name="Franz Haertl" userId="690beaee-55d0-453e-b707-dd0c7c151c61" providerId="ADAL" clId="{8D061096-9EBB-4C3D-8F84-675A88F0D1CC}" dt="2025-01-30T14:42:44.144" v="12122" actId="20577"/>
          <ac:spMkLst>
            <pc:docMk/>
            <pc:sldMk cId="954045866" sldId="2147475802"/>
            <ac:spMk id="7" creationId="{3CA28751-C70E-9A5A-B137-F5026BED2A88}"/>
          </ac:spMkLst>
        </pc:spChg>
      </pc:sldChg>
      <pc:sldChg chg="mod modShow">
        <pc:chgData name="Franz Haertl" userId="690beaee-55d0-453e-b707-dd0c7c151c61" providerId="ADAL" clId="{8D061096-9EBB-4C3D-8F84-675A88F0D1CC}" dt="2025-01-23T09:45:46.168" v="11954" actId="729"/>
        <pc:sldMkLst>
          <pc:docMk/>
          <pc:sldMk cId="941381781" sldId="2147475803"/>
        </pc:sldMkLst>
      </pc:sldChg>
      <pc:sldChg chg="modSp mod modShow">
        <pc:chgData name="Franz Haertl" userId="690beaee-55d0-453e-b707-dd0c7c151c61" providerId="ADAL" clId="{8D061096-9EBB-4C3D-8F84-675A88F0D1CC}" dt="2025-01-23T09:45:46.168" v="11954" actId="729"/>
        <pc:sldMkLst>
          <pc:docMk/>
          <pc:sldMk cId="320494561" sldId="2147475804"/>
        </pc:sldMkLst>
        <pc:spChg chg="mod">
          <ac:chgData name="Franz Haertl" userId="690beaee-55d0-453e-b707-dd0c7c151c61" providerId="ADAL" clId="{8D061096-9EBB-4C3D-8F84-675A88F0D1CC}" dt="2025-01-23T09:35:23.126" v="11919" actId="20577"/>
          <ac:spMkLst>
            <pc:docMk/>
            <pc:sldMk cId="320494561" sldId="2147475804"/>
            <ac:spMk id="3" creationId="{5BD50D61-FEA6-41A8-3183-1A8D47E84C85}"/>
          </ac:spMkLst>
        </pc:spChg>
      </pc:sldChg>
      <pc:sldChg chg="modSp mod modShow">
        <pc:chgData name="Franz Haertl" userId="690beaee-55d0-453e-b707-dd0c7c151c61" providerId="ADAL" clId="{8D061096-9EBB-4C3D-8F84-675A88F0D1CC}" dt="2025-01-23T09:45:46.168" v="11954" actId="729"/>
        <pc:sldMkLst>
          <pc:docMk/>
          <pc:sldMk cId="80068851" sldId="2147475805"/>
        </pc:sldMkLst>
        <pc:spChg chg="mod">
          <ac:chgData name="Franz Haertl" userId="690beaee-55d0-453e-b707-dd0c7c151c61" providerId="ADAL" clId="{8D061096-9EBB-4C3D-8F84-675A88F0D1CC}" dt="2025-01-23T09:35:50.155" v="11933" actId="20577"/>
          <ac:spMkLst>
            <pc:docMk/>
            <pc:sldMk cId="80068851" sldId="2147475805"/>
            <ac:spMk id="3" creationId="{AA21C1E2-2574-1248-09B0-4200BE41C509}"/>
          </ac:spMkLst>
        </pc:spChg>
      </pc:sldChg>
      <pc:sldChg chg="addSp delSp modSp add mod modClrScheme modAnim chgLayout">
        <pc:chgData name="Franz Haertl" userId="690beaee-55d0-453e-b707-dd0c7c151c61" providerId="ADAL" clId="{8D061096-9EBB-4C3D-8F84-675A88F0D1CC}" dt="2025-01-23T10:26:52.835" v="12047" actId="1038"/>
        <pc:sldMkLst>
          <pc:docMk/>
          <pc:sldMk cId="2815663843" sldId="2147475806"/>
        </pc:sldMkLst>
        <pc:spChg chg="mod ord">
          <ac:chgData name="Franz Haertl" userId="690beaee-55d0-453e-b707-dd0c7c151c61" providerId="ADAL" clId="{8D061096-9EBB-4C3D-8F84-675A88F0D1CC}" dt="2025-01-23T08:06:44.919" v="8862" actId="700"/>
          <ac:spMkLst>
            <pc:docMk/>
            <pc:sldMk cId="2815663843" sldId="2147475806"/>
            <ac:spMk id="2" creationId="{053395CD-3E0B-AE04-781F-E5B908C94144}"/>
          </ac:spMkLst>
        </pc:spChg>
        <pc:spChg chg="mod topLvl">
          <ac:chgData name="Franz Haertl" userId="690beaee-55d0-453e-b707-dd0c7c151c61" providerId="ADAL" clId="{8D061096-9EBB-4C3D-8F84-675A88F0D1CC}" dt="2025-01-23T10:26:52.835" v="12047" actId="1038"/>
          <ac:spMkLst>
            <pc:docMk/>
            <pc:sldMk cId="2815663843" sldId="2147475806"/>
            <ac:spMk id="11" creationId="{B0E7C851-4577-BDA6-08F3-7EC945C6C278}"/>
          </ac:spMkLst>
        </pc:spChg>
        <pc:spChg chg="add mod">
          <ac:chgData name="Franz Haertl" userId="690beaee-55d0-453e-b707-dd0c7c151c61" providerId="ADAL" clId="{8D061096-9EBB-4C3D-8F84-675A88F0D1CC}" dt="2025-01-23T10:26:52.835" v="12047" actId="1038"/>
          <ac:spMkLst>
            <pc:docMk/>
            <pc:sldMk cId="2815663843" sldId="2147475806"/>
            <ac:spMk id="13" creationId="{9DDBC67D-A6D8-02E8-D905-15F10758300D}"/>
          </ac:spMkLst>
        </pc:spChg>
        <pc:spChg chg="add mod">
          <ac:chgData name="Franz Haertl" userId="690beaee-55d0-453e-b707-dd0c7c151c61" providerId="ADAL" clId="{8D061096-9EBB-4C3D-8F84-675A88F0D1CC}" dt="2025-01-23T10:26:52.835" v="12047" actId="1038"/>
          <ac:spMkLst>
            <pc:docMk/>
            <pc:sldMk cId="2815663843" sldId="2147475806"/>
            <ac:spMk id="14" creationId="{D631F450-EBCA-5BC9-4918-15D83505F4B5}"/>
          </ac:spMkLst>
        </pc:spChg>
        <pc:spChg chg="add mod">
          <ac:chgData name="Franz Haertl" userId="690beaee-55d0-453e-b707-dd0c7c151c61" providerId="ADAL" clId="{8D061096-9EBB-4C3D-8F84-675A88F0D1CC}" dt="2025-01-23T09:33:53.841" v="11894" actId="403"/>
          <ac:spMkLst>
            <pc:docMk/>
            <pc:sldMk cId="2815663843" sldId="2147475806"/>
            <ac:spMk id="15" creationId="{7918EF2E-EEBE-429B-4CF9-3B557CF5B7B9}"/>
          </ac:spMkLst>
        </pc:spChg>
        <pc:picChg chg="mod topLvl">
          <ac:chgData name="Franz Haertl" userId="690beaee-55d0-453e-b707-dd0c7c151c61" providerId="ADAL" clId="{8D061096-9EBB-4C3D-8F84-675A88F0D1CC}" dt="2025-01-23T10:26:52.835" v="12047" actId="1038"/>
          <ac:picMkLst>
            <pc:docMk/>
            <pc:sldMk cId="2815663843" sldId="2147475806"/>
            <ac:picMk id="7" creationId="{0A101BC3-9923-6B4D-7993-33C72034C7A3}"/>
          </ac:picMkLst>
        </pc:picChg>
        <pc:picChg chg="mod topLvl">
          <ac:chgData name="Franz Haertl" userId="690beaee-55d0-453e-b707-dd0c7c151c61" providerId="ADAL" clId="{8D061096-9EBB-4C3D-8F84-675A88F0D1CC}" dt="2025-01-23T10:26:52.835" v="12047" actId="1038"/>
          <ac:picMkLst>
            <pc:docMk/>
            <pc:sldMk cId="2815663843" sldId="2147475806"/>
            <ac:picMk id="8" creationId="{8B5B9FEF-B5C5-F269-7D83-0E2DA2FD443F}"/>
          </ac:picMkLst>
        </pc:picChg>
        <pc:picChg chg="mod topLvl">
          <ac:chgData name="Franz Haertl" userId="690beaee-55d0-453e-b707-dd0c7c151c61" providerId="ADAL" clId="{8D061096-9EBB-4C3D-8F84-675A88F0D1CC}" dt="2025-01-23T10:26:52.835" v="12047" actId="1038"/>
          <ac:picMkLst>
            <pc:docMk/>
            <pc:sldMk cId="2815663843" sldId="2147475806"/>
            <ac:picMk id="12" creationId="{0E23A5F0-7DE9-8614-68BD-C0E7A3EE1C21}"/>
          </ac:picMkLst>
        </pc:picChg>
      </pc:sldChg>
      <pc:sldMasterChg chg="modSp mod modSldLayout">
        <pc:chgData name="Franz Haertl" userId="690beaee-55d0-453e-b707-dd0c7c151c61" providerId="ADAL" clId="{8D061096-9EBB-4C3D-8F84-675A88F0D1CC}" dt="2025-01-22T12:33:48.348" v="2565"/>
        <pc:sldMasterMkLst>
          <pc:docMk/>
          <pc:sldMasterMk cId="2140566015" sldId="2147483720"/>
        </pc:sldMasterMkLst>
        <pc:spChg chg="mod modVis">
          <ac:chgData name="Franz Haertl" userId="690beaee-55d0-453e-b707-dd0c7c151c61" providerId="ADAL" clId="{8D061096-9EBB-4C3D-8F84-675A88F0D1CC}" dt="2025-01-22T12:14:09.560" v="1727" actId="14430"/>
          <ac:spMkLst>
            <pc:docMk/>
            <pc:sldMasterMk cId="2140566015" sldId="2147483720"/>
            <ac:spMk id="3" creationId="{164B7B93-7A85-4CFF-E5EE-29EFBF4C0D0D}"/>
          </ac:spMkLst>
        </pc:spChg>
        <pc:sldLayoutChg chg="delSp modSp mod setBg">
          <pc:chgData name="Franz Haertl" userId="690beaee-55d0-453e-b707-dd0c7c151c61" providerId="ADAL" clId="{8D061096-9EBB-4C3D-8F84-675A88F0D1CC}" dt="2025-01-22T12:33:48.348" v="2565"/>
          <pc:sldLayoutMkLst>
            <pc:docMk/>
            <pc:sldMasterMk cId="2140566015" sldId="2147483720"/>
            <pc:sldLayoutMk cId="887965537" sldId="2147483847"/>
          </pc:sldLayoutMkLst>
          <pc:spChg chg="mod">
            <ac:chgData name="Franz Haertl" userId="690beaee-55d0-453e-b707-dd0c7c151c61" providerId="ADAL" clId="{8D061096-9EBB-4C3D-8F84-675A88F0D1CC}" dt="2025-01-22T12:33:29.091" v="2563" actId="207"/>
            <ac:spMkLst>
              <pc:docMk/>
              <pc:sldMasterMk cId="2140566015" sldId="2147483720"/>
              <pc:sldLayoutMk cId="887965537" sldId="2147483847"/>
              <ac:spMk id="2" creationId="{00000000-0000-0000-0000-000000000000}"/>
            </ac:spMkLst>
          </pc:sp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w="19050">
              <a:noFill/>
            </a:ln>
            <a:effectLst/>
          </c:spPr>
          <c:invertIfNegative val="0"/>
          <c:dPt>
            <c:idx val="0"/>
            <c:invertIfNegative val="0"/>
            <c:bubble3D val="0"/>
            <c:spPr>
              <a:solidFill>
                <a:schemeClr val="accent1"/>
              </a:solidFill>
              <a:ln w="19050">
                <a:noFill/>
              </a:ln>
              <a:effectLst/>
            </c:spPr>
            <c:extLst>
              <c:ext xmlns:c16="http://schemas.microsoft.com/office/drawing/2014/chart" uri="{C3380CC4-5D6E-409C-BE32-E72D297353CC}">
                <c16:uniqueId val="{00000001-E3F0-4ADD-B463-5293F1A27E1C}"/>
              </c:ext>
            </c:extLst>
          </c:dPt>
          <c:dPt>
            <c:idx val="1"/>
            <c:invertIfNegative val="0"/>
            <c:bubble3D val="0"/>
            <c:spPr>
              <a:solidFill>
                <a:schemeClr val="accent1"/>
              </a:solidFill>
              <a:ln w="19050">
                <a:noFill/>
              </a:ln>
              <a:effectLst/>
            </c:spPr>
            <c:extLst>
              <c:ext xmlns:c16="http://schemas.microsoft.com/office/drawing/2014/chart" uri="{C3380CC4-5D6E-409C-BE32-E72D297353CC}">
                <c16:uniqueId val="{00000003-E3F0-4ADD-B463-5293F1A27E1C}"/>
              </c:ext>
            </c:extLst>
          </c:dPt>
          <c:dPt>
            <c:idx val="2"/>
            <c:invertIfNegative val="0"/>
            <c:bubble3D val="0"/>
            <c:spPr>
              <a:solidFill>
                <a:schemeClr val="accent1"/>
              </a:solidFill>
              <a:ln w="19050">
                <a:noFill/>
              </a:ln>
              <a:effectLst/>
            </c:spPr>
            <c:extLst>
              <c:ext xmlns:c16="http://schemas.microsoft.com/office/drawing/2014/chart" uri="{C3380CC4-5D6E-409C-BE32-E72D297353CC}">
                <c16:uniqueId val="{00000005-E3F0-4ADD-B463-5293F1A27E1C}"/>
              </c:ext>
            </c:extLst>
          </c:dPt>
          <c:dPt>
            <c:idx val="3"/>
            <c:invertIfNegative val="0"/>
            <c:bubble3D val="0"/>
            <c:spPr>
              <a:solidFill>
                <a:schemeClr val="accent1"/>
              </a:solidFill>
              <a:ln w="19050">
                <a:noFill/>
              </a:ln>
              <a:effectLst/>
            </c:spPr>
            <c:extLst>
              <c:ext xmlns:c16="http://schemas.microsoft.com/office/drawing/2014/chart" uri="{C3380CC4-5D6E-409C-BE32-E72D297353CC}">
                <c16:uniqueId val="{00000007-E3F0-4ADD-B463-5293F1A27E1C}"/>
              </c:ext>
            </c:extLst>
          </c:dPt>
          <c:dPt>
            <c:idx val="4"/>
            <c:invertIfNegative val="0"/>
            <c:bubble3D val="0"/>
            <c:spPr>
              <a:solidFill>
                <a:schemeClr val="accent1"/>
              </a:solidFill>
              <a:ln w="19050">
                <a:noFill/>
              </a:ln>
              <a:effectLst/>
            </c:spPr>
            <c:extLst>
              <c:ext xmlns:c16="http://schemas.microsoft.com/office/drawing/2014/chart" uri="{C3380CC4-5D6E-409C-BE32-E72D297353CC}">
                <c16:uniqueId val="{00000009-E3F0-4ADD-B463-5293F1A27E1C}"/>
              </c:ext>
            </c:extLst>
          </c:dPt>
          <c:dPt>
            <c:idx val="5"/>
            <c:invertIfNegative val="0"/>
            <c:bubble3D val="0"/>
            <c:spPr>
              <a:solidFill>
                <a:schemeClr val="accent1"/>
              </a:solidFill>
              <a:ln w="19050">
                <a:noFill/>
              </a:ln>
              <a:effectLst/>
            </c:spPr>
            <c:extLst>
              <c:ext xmlns:c16="http://schemas.microsoft.com/office/drawing/2014/chart" uri="{C3380CC4-5D6E-409C-BE32-E72D297353CC}">
                <c16:uniqueId val="{0000000B-E3F0-4ADD-B463-5293F1A27E1C}"/>
              </c:ext>
            </c:extLst>
          </c:dPt>
          <c:dPt>
            <c:idx val="6"/>
            <c:invertIfNegative val="0"/>
            <c:bubble3D val="0"/>
            <c:spPr>
              <a:solidFill>
                <a:schemeClr val="accent1"/>
              </a:solidFill>
              <a:ln w="19050">
                <a:noFill/>
              </a:ln>
              <a:effectLst/>
            </c:spPr>
            <c:extLst>
              <c:ext xmlns:c16="http://schemas.microsoft.com/office/drawing/2014/chart" uri="{C3380CC4-5D6E-409C-BE32-E72D297353CC}">
                <c16:uniqueId val="{0000000D-E3F0-4ADD-B463-5293F1A27E1C}"/>
              </c:ext>
            </c:extLst>
          </c:dPt>
          <c:dPt>
            <c:idx val="7"/>
            <c:invertIfNegative val="0"/>
            <c:bubble3D val="0"/>
            <c:spPr>
              <a:solidFill>
                <a:schemeClr val="accent1"/>
              </a:solidFill>
              <a:ln w="19050">
                <a:noFill/>
              </a:ln>
              <a:effectLst/>
            </c:spPr>
            <c:extLst>
              <c:ext xmlns:c16="http://schemas.microsoft.com/office/drawing/2014/chart" uri="{C3380CC4-5D6E-409C-BE32-E72D297353CC}">
                <c16:uniqueId val="{0000000F-E3F0-4ADD-B463-5293F1A27E1C}"/>
              </c:ext>
            </c:extLst>
          </c:dPt>
          <c:dPt>
            <c:idx val="8"/>
            <c:invertIfNegative val="0"/>
            <c:bubble3D val="0"/>
            <c:spPr>
              <a:solidFill>
                <a:schemeClr val="accent1"/>
              </a:solidFill>
              <a:ln w="19050">
                <a:noFill/>
              </a:ln>
              <a:effectLst/>
            </c:spPr>
            <c:extLst>
              <c:ext xmlns:c16="http://schemas.microsoft.com/office/drawing/2014/chart" uri="{C3380CC4-5D6E-409C-BE32-E72D297353CC}">
                <c16:uniqueId val="{00000011-E3F0-4ADD-B463-5293F1A27E1C}"/>
              </c:ext>
            </c:extLst>
          </c:dPt>
          <c:dPt>
            <c:idx val="9"/>
            <c:invertIfNegative val="0"/>
            <c:bubble3D val="0"/>
            <c:spPr>
              <a:solidFill>
                <a:schemeClr val="accent1"/>
              </a:solidFill>
              <a:ln w="19050">
                <a:noFill/>
              </a:ln>
              <a:effectLst/>
            </c:spPr>
            <c:extLst>
              <c:ext xmlns:c16="http://schemas.microsoft.com/office/drawing/2014/chart" uri="{C3380CC4-5D6E-409C-BE32-E72D297353CC}">
                <c16:uniqueId val="{00000013-E3F0-4ADD-B463-5293F1A27E1C}"/>
              </c:ext>
            </c:extLst>
          </c:dPt>
          <c:dPt>
            <c:idx val="10"/>
            <c:invertIfNegative val="0"/>
            <c:bubble3D val="0"/>
            <c:spPr>
              <a:solidFill>
                <a:schemeClr val="accent1"/>
              </a:solidFill>
              <a:ln w="19050">
                <a:noFill/>
              </a:ln>
              <a:effectLst/>
            </c:spPr>
            <c:extLst>
              <c:ext xmlns:c16="http://schemas.microsoft.com/office/drawing/2014/chart" uri="{C3380CC4-5D6E-409C-BE32-E72D297353CC}">
                <c16:uniqueId val="{00000015-E3F0-4ADD-B463-5293F1A27E1C}"/>
              </c:ext>
            </c:extLst>
          </c:dPt>
          <c:dPt>
            <c:idx val="11"/>
            <c:invertIfNegative val="0"/>
            <c:bubble3D val="0"/>
            <c:spPr>
              <a:solidFill>
                <a:schemeClr val="accent1"/>
              </a:solidFill>
              <a:ln w="19050">
                <a:noFill/>
              </a:ln>
              <a:effectLst/>
            </c:spPr>
            <c:extLst>
              <c:ext xmlns:c16="http://schemas.microsoft.com/office/drawing/2014/chart" uri="{C3380CC4-5D6E-409C-BE32-E72D297353CC}">
                <c16:uniqueId val="{00000017-E3F0-4ADD-B463-5293F1A27E1C}"/>
              </c:ext>
            </c:extLst>
          </c:dPt>
          <c:dPt>
            <c:idx val="12"/>
            <c:invertIfNegative val="0"/>
            <c:bubble3D val="0"/>
            <c:spPr>
              <a:solidFill>
                <a:schemeClr val="accent1"/>
              </a:solidFill>
              <a:ln w="19050">
                <a:noFill/>
              </a:ln>
              <a:effectLst/>
            </c:spPr>
            <c:extLst>
              <c:ext xmlns:c16="http://schemas.microsoft.com/office/drawing/2014/chart" uri="{C3380CC4-5D6E-409C-BE32-E72D297353CC}">
                <c16:uniqueId val="{00000019-E3F0-4ADD-B463-5293F1A27E1C}"/>
              </c:ext>
            </c:extLst>
          </c:dPt>
          <c:dPt>
            <c:idx val="13"/>
            <c:invertIfNegative val="0"/>
            <c:bubble3D val="0"/>
            <c:spPr>
              <a:solidFill>
                <a:schemeClr val="accent1"/>
              </a:solidFill>
              <a:ln w="19050">
                <a:noFill/>
              </a:ln>
              <a:effectLst/>
            </c:spPr>
            <c:extLst>
              <c:ext xmlns:c16="http://schemas.microsoft.com/office/drawing/2014/chart" uri="{C3380CC4-5D6E-409C-BE32-E72D297353CC}">
                <c16:uniqueId val="{0000001B-E3F0-4ADD-B463-5293F1A27E1C}"/>
              </c:ext>
            </c:extLst>
          </c:dPt>
          <c:dPt>
            <c:idx val="14"/>
            <c:invertIfNegative val="0"/>
            <c:bubble3D val="0"/>
            <c:spPr>
              <a:solidFill>
                <a:schemeClr val="accent1"/>
              </a:solidFill>
              <a:ln w="19050">
                <a:noFill/>
              </a:ln>
              <a:effectLst/>
            </c:spPr>
            <c:extLst>
              <c:ext xmlns:c16="http://schemas.microsoft.com/office/drawing/2014/chart" uri="{C3380CC4-5D6E-409C-BE32-E72D297353CC}">
                <c16:uniqueId val="{0000001D-E3F0-4ADD-B463-5293F1A27E1C}"/>
              </c:ext>
            </c:extLst>
          </c:dPt>
          <c:dPt>
            <c:idx val="15"/>
            <c:invertIfNegative val="0"/>
            <c:bubble3D val="0"/>
            <c:spPr>
              <a:solidFill>
                <a:schemeClr val="accent1"/>
              </a:solidFill>
              <a:ln w="19050">
                <a:noFill/>
              </a:ln>
              <a:effectLst/>
            </c:spPr>
            <c:extLst>
              <c:ext xmlns:c16="http://schemas.microsoft.com/office/drawing/2014/chart" uri="{C3380CC4-5D6E-409C-BE32-E72D297353CC}">
                <c16:uniqueId val="{0000001F-E3F0-4ADD-B463-5293F1A27E1C}"/>
              </c:ext>
            </c:extLst>
          </c:dPt>
          <c:dPt>
            <c:idx val="16"/>
            <c:invertIfNegative val="0"/>
            <c:bubble3D val="0"/>
            <c:spPr>
              <a:solidFill>
                <a:schemeClr val="accent1"/>
              </a:solidFill>
              <a:ln w="19050">
                <a:noFill/>
              </a:ln>
              <a:effectLst/>
            </c:spPr>
            <c:extLst>
              <c:ext xmlns:c16="http://schemas.microsoft.com/office/drawing/2014/chart" uri="{C3380CC4-5D6E-409C-BE32-E72D297353CC}">
                <c16:uniqueId val="{00000021-E3F0-4ADD-B463-5293F1A27E1C}"/>
              </c:ext>
            </c:extLst>
          </c:dPt>
          <c:dLbls>
            <c:dLbl>
              <c:idx val="10"/>
              <c:layout>
                <c:manualLayout>
                  <c:x val="2.621882437268882E-3"/>
                  <c:y val="-3.2001317771378153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E3F0-4ADD-B463-5293F1A27E1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Tabelle1!$A$5:$A$12</c:f>
              <c:strCache>
                <c:ptCount val="8"/>
                <c:pt idx="0">
                  <c:v>mar</c:v>
                </c:pt>
                <c:pt idx="1">
                  <c:v>apr</c:v>
                </c:pt>
                <c:pt idx="2">
                  <c:v>may</c:v>
                </c:pt>
                <c:pt idx="3">
                  <c:v>jul</c:v>
                </c:pt>
                <c:pt idx="4">
                  <c:v>aug</c:v>
                </c:pt>
                <c:pt idx="5">
                  <c:v>sep</c:v>
                </c:pt>
                <c:pt idx="6">
                  <c:v>oct</c:v>
                </c:pt>
                <c:pt idx="7">
                  <c:v>nov</c:v>
                </c:pt>
              </c:strCache>
            </c:strRef>
          </c:cat>
          <c:val>
            <c:numRef>
              <c:f>Tabelle1!$B$5:$B$12</c:f>
              <c:numCache>
                <c:formatCode>0</c:formatCode>
                <c:ptCount val="8"/>
                <c:pt idx="0">
                  <c:v>5</c:v>
                </c:pt>
                <c:pt idx="1">
                  <c:v>1</c:v>
                </c:pt>
                <c:pt idx="2">
                  <c:v>2</c:v>
                </c:pt>
                <c:pt idx="3">
                  <c:v>3</c:v>
                </c:pt>
                <c:pt idx="4">
                  <c:v>15</c:v>
                </c:pt>
                <c:pt idx="5">
                  <c:v>14</c:v>
                </c:pt>
                <c:pt idx="6">
                  <c:v>24</c:v>
                </c:pt>
                <c:pt idx="7">
                  <c:v>41</c:v>
                </c:pt>
              </c:numCache>
            </c:numRef>
          </c:val>
          <c:extLst>
            <c:ext xmlns:c16="http://schemas.microsoft.com/office/drawing/2014/chart" uri="{C3380CC4-5D6E-409C-BE32-E72D297353CC}">
              <c16:uniqueId val="{00000022-E3F0-4ADD-B463-5293F1A27E1C}"/>
            </c:ext>
          </c:extLst>
        </c:ser>
        <c:dLbls>
          <c:showLegendKey val="0"/>
          <c:showVal val="0"/>
          <c:showCatName val="0"/>
          <c:showSerName val="0"/>
          <c:showPercent val="0"/>
          <c:showBubbleSize val="0"/>
        </c:dLbls>
        <c:gapWidth val="100"/>
        <c:axId val="1099489344"/>
        <c:axId val="1099495104"/>
      </c:barChart>
      <c:catAx>
        <c:axId val="1099489344"/>
        <c:scaling>
          <c:orientation val="minMax"/>
        </c:scaling>
        <c:delete val="0"/>
        <c:axPos val="b"/>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cap="none" spc="0" normalizeH="0" baseline="0">
                <a:solidFill>
                  <a:schemeClr val="tx2">
                    <a:lumMod val="60000"/>
                    <a:lumOff val="40000"/>
                  </a:schemeClr>
                </a:solidFill>
                <a:latin typeface="+mn-lt"/>
                <a:ea typeface="+mn-ea"/>
                <a:cs typeface="+mn-cs"/>
              </a:defRPr>
            </a:pPr>
            <a:endParaRPr lang="de-DE"/>
          </a:p>
        </c:txPr>
        <c:crossAx val="1099495104"/>
        <c:crosses val="autoZero"/>
        <c:auto val="1"/>
        <c:lblAlgn val="ctr"/>
        <c:lblOffset val="100"/>
        <c:noMultiLvlLbl val="0"/>
      </c:catAx>
      <c:valAx>
        <c:axId val="1099495104"/>
        <c:scaling>
          <c:orientation val="minMax"/>
        </c:scaling>
        <c:delete val="0"/>
        <c:axPos val="l"/>
        <c:majorGridlines>
          <c:spPr>
            <a:ln w="9525" cap="flat" cmpd="sng" algn="ctr">
              <a:solidFill>
                <a:schemeClr val="tx2"/>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lumMod val="60000"/>
                    <a:lumOff val="40000"/>
                  </a:schemeClr>
                </a:solidFill>
                <a:latin typeface="+mn-lt"/>
                <a:ea typeface="+mn-ea"/>
                <a:cs typeface="+mn-cs"/>
              </a:defRPr>
            </a:pPr>
            <a:endParaRPr lang="de-DE"/>
          </a:p>
        </c:txPr>
        <c:crossAx val="1099489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EE1876-650D-4419-8344-3A71449432AE}" type="doc">
      <dgm:prSet loTypeId="urn:microsoft.com/office/officeart/2005/8/layout/chevron1" loCatId="process" qsTypeId="urn:microsoft.com/office/officeart/2005/8/quickstyle/simple1" qsCatId="simple" csTypeId="urn:microsoft.com/office/officeart/2005/8/colors/accent1_2" csCatId="accent1" phldr="1"/>
      <dgm:spPr/>
    </dgm:pt>
    <dgm:pt modelId="{DF891757-6290-4C44-8551-2EE5828FD2D8}">
      <dgm:prSet phldrT="[Text]" custT="1"/>
      <dgm:spPr>
        <a:solidFill>
          <a:schemeClr val="tx2"/>
        </a:solidFill>
        <a:ln>
          <a:solidFill>
            <a:schemeClr val="tx2">
              <a:lumMod val="20000"/>
              <a:lumOff val="80000"/>
            </a:schemeClr>
          </a:solidFill>
        </a:ln>
      </dgm:spPr>
      <dgm:t>
        <a:bodyPr/>
        <a:lstStyle/>
        <a:p>
          <a:r>
            <a:rPr lang="de-DE" sz="1100"/>
            <a:t>W45 (04/11-10/11)</a:t>
          </a:r>
        </a:p>
      </dgm:t>
    </dgm:pt>
    <dgm:pt modelId="{10A0A762-930D-4021-ADE0-F3EB74D8C5D6}" type="parTrans" cxnId="{8A1472B0-A040-4ED3-B0CC-2FBAAD75CB93}">
      <dgm:prSet/>
      <dgm:spPr/>
      <dgm:t>
        <a:bodyPr/>
        <a:lstStyle/>
        <a:p>
          <a:endParaRPr lang="de-DE" sz="1200"/>
        </a:p>
      </dgm:t>
    </dgm:pt>
    <dgm:pt modelId="{F51D300B-C955-4893-9EEE-6EBA25EF867C}" type="sibTrans" cxnId="{8A1472B0-A040-4ED3-B0CC-2FBAAD75CB93}">
      <dgm:prSet/>
      <dgm:spPr/>
      <dgm:t>
        <a:bodyPr/>
        <a:lstStyle/>
        <a:p>
          <a:endParaRPr lang="de-DE" sz="1200"/>
        </a:p>
      </dgm:t>
    </dgm:pt>
    <dgm:pt modelId="{D879456A-B199-4F04-9408-47F0D917A3C3}">
      <dgm:prSet phldrT="[Text]" custT="1"/>
      <dgm:spPr>
        <a:solidFill>
          <a:schemeClr val="tx2"/>
        </a:solidFill>
        <a:ln>
          <a:solidFill>
            <a:schemeClr val="tx2">
              <a:lumMod val="20000"/>
              <a:lumOff val="80000"/>
            </a:schemeClr>
          </a:solidFill>
        </a:ln>
      </dgm:spPr>
      <dgm:t>
        <a:bodyPr/>
        <a:lstStyle/>
        <a:p>
          <a:r>
            <a:rPr lang="de-DE" sz="1100"/>
            <a:t>W46 (11/11-17/11)</a:t>
          </a:r>
        </a:p>
      </dgm:t>
    </dgm:pt>
    <dgm:pt modelId="{EA27F1DB-8221-48A6-815E-90BF2FF303C8}" type="parTrans" cxnId="{EDABAC9F-7812-4800-B977-156A66201239}">
      <dgm:prSet/>
      <dgm:spPr/>
      <dgm:t>
        <a:bodyPr/>
        <a:lstStyle/>
        <a:p>
          <a:endParaRPr lang="de-DE" sz="1200"/>
        </a:p>
      </dgm:t>
    </dgm:pt>
    <dgm:pt modelId="{CF4C6692-A9F7-4830-9F49-4BDACF64DAB2}" type="sibTrans" cxnId="{EDABAC9F-7812-4800-B977-156A66201239}">
      <dgm:prSet/>
      <dgm:spPr/>
      <dgm:t>
        <a:bodyPr/>
        <a:lstStyle/>
        <a:p>
          <a:endParaRPr lang="de-DE" sz="1200"/>
        </a:p>
      </dgm:t>
    </dgm:pt>
    <dgm:pt modelId="{B6C1C1CE-697C-45F6-B474-7B7E436D7E36}">
      <dgm:prSet phldrT="[Text]" custT="1"/>
      <dgm:spPr>
        <a:solidFill>
          <a:schemeClr val="tx2"/>
        </a:solidFill>
        <a:ln>
          <a:solidFill>
            <a:schemeClr val="tx2">
              <a:lumMod val="20000"/>
              <a:lumOff val="80000"/>
            </a:schemeClr>
          </a:solidFill>
        </a:ln>
      </dgm:spPr>
      <dgm:t>
        <a:bodyPr/>
        <a:lstStyle/>
        <a:p>
          <a:r>
            <a:rPr lang="de-DE" sz="1100"/>
            <a:t>W47 (18/11-24/11)</a:t>
          </a:r>
        </a:p>
      </dgm:t>
    </dgm:pt>
    <dgm:pt modelId="{2EF71511-F527-4C6E-ABF3-86C2AF1C6DA6}" type="parTrans" cxnId="{B5518197-AB6B-4DA8-BC19-E638A680E9A9}">
      <dgm:prSet/>
      <dgm:spPr/>
      <dgm:t>
        <a:bodyPr/>
        <a:lstStyle/>
        <a:p>
          <a:endParaRPr lang="de-DE" sz="1200"/>
        </a:p>
      </dgm:t>
    </dgm:pt>
    <dgm:pt modelId="{341DC21F-4CD5-4E8D-A9CE-62B9C0502916}" type="sibTrans" cxnId="{B5518197-AB6B-4DA8-BC19-E638A680E9A9}">
      <dgm:prSet/>
      <dgm:spPr/>
      <dgm:t>
        <a:bodyPr/>
        <a:lstStyle/>
        <a:p>
          <a:endParaRPr lang="de-DE" sz="1200"/>
        </a:p>
      </dgm:t>
    </dgm:pt>
    <dgm:pt modelId="{C08202C5-0369-44A8-828F-A78EAF824196}">
      <dgm:prSet phldrT="[Text]" custT="1"/>
      <dgm:spPr>
        <a:solidFill>
          <a:schemeClr val="tx2"/>
        </a:solidFill>
        <a:ln>
          <a:solidFill>
            <a:schemeClr val="tx2">
              <a:lumMod val="20000"/>
              <a:lumOff val="80000"/>
            </a:schemeClr>
          </a:solidFill>
        </a:ln>
      </dgm:spPr>
      <dgm:t>
        <a:bodyPr/>
        <a:lstStyle/>
        <a:p>
          <a:r>
            <a:rPr lang="de-DE" sz="1100"/>
            <a:t>W48 (25/11-01/12)</a:t>
          </a:r>
        </a:p>
      </dgm:t>
    </dgm:pt>
    <dgm:pt modelId="{E19A2A6D-EE00-414E-AF3A-5F1464AE56F3}" type="parTrans" cxnId="{97E984E2-351B-4F65-B4EF-31661FCFBC88}">
      <dgm:prSet/>
      <dgm:spPr/>
      <dgm:t>
        <a:bodyPr/>
        <a:lstStyle/>
        <a:p>
          <a:endParaRPr lang="de-DE" sz="1200"/>
        </a:p>
      </dgm:t>
    </dgm:pt>
    <dgm:pt modelId="{96FB93E1-F4FA-438E-826C-5F548388E6BC}" type="sibTrans" cxnId="{97E984E2-351B-4F65-B4EF-31661FCFBC88}">
      <dgm:prSet/>
      <dgm:spPr/>
      <dgm:t>
        <a:bodyPr/>
        <a:lstStyle/>
        <a:p>
          <a:endParaRPr lang="de-DE" sz="1200"/>
        </a:p>
      </dgm:t>
    </dgm:pt>
    <dgm:pt modelId="{D259A5CD-2155-43CE-8FF6-EFCBF21FFB98}" type="pres">
      <dgm:prSet presAssocID="{6CEE1876-650D-4419-8344-3A71449432AE}" presName="Name0" presStyleCnt="0">
        <dgm:presLayoutVars>
          <dgm:dir/>
          <dgm:animLvl val="lvl"/>
          <dgm:resizeHandles val="exact"/>
        </dgm:presLayoutVars>
      </dgm:prSet>
      <dgm:spPr/>
    </dgm:pt>
    <dgm:pt modelId="{CB379B02-7BD2-4494-B28B-2D4FB599FA2D}" type="pres">
      <dgm:prSet presAssocID="{DF891757-6290-4C44-8551-2EE5828FD2D8}" presName="parTxOnly" presStyleLbl="node1" presStyleIdx="0" presStyleCnt="4">
        <dgm:presLayoutVars>
          <dgm:chMax val="0"/>
          <dgm:chPref val="0"/>
          <dgm:bulletEnabled val="1"/>
        </dgm:presLayoutVars>
      </dgm:prSet>
      <dgm:spPr/>
    </dgm:pt>
    <dgm:pt modelId="{FCB61353-B6F2-4FA7-B8E1-44F73E8546D0}" type="pres">
      <dgm:prSet presAssocID="{F51D300B-C955-4893-9EEE-6EBA25EF867C}" presName="parTxOnlySpace" presStyleCnt="0"/>
      <dgm:spPr/>
    </dgm:pt>
    <dgm:pt modelId="{82D233EA-2EEC-4A35-B15C-2136B0A1F7D6}" type="pres">
      <dgm:prSet presAssocID="{D879456A-B199-4F04-9408-47F0D917A3C3}" presName="parTxOnly" presStyleLbl="node1" presStyleIdx="1" presStyleCnt="4">
        <dgm:presLayoutVars>
          <dgm:chMax val="0"/>
          <dgm:chPref val="0"/>
          <dgm:bulletEnabled val="1"/>
        </dgm:presLayoutVars>
      </dgm:prSet>
      <dgm:spPr/>
    </dgm:pt>
    <dgm:pt modelId="{9005AABB-1CD6-4708-8518-9E9E79E58583}" type="pres">
      <dgm:prSet presAssocID="{CF4C6692-A9F7-4830-9F49-4BDACF64DAB2}" presName="parTxOnlySpace" presStyleCnt="0"/>
      <dgm:spPr/>
    </dgm:pt>
    <dgm:pt modelId="{2C4D3C26-5D60-49FB-ADE1-F9470F3DBC5B}" type="pres">
      <dgm:prSet presAssocID="{B6C1C1CE-697C-45F6-B474-7B7E436D7E36}" presName="parTxOnly" presStyleLbl="node1" presStyleIdx="2" presStyleCnt="4">
        <dgm:presLayoutVars>
          <dgm:chMax val="0"/>
          <dgm:chPref val="0"/>
          <dgm:bulletEnabled val="1"/>
        </dgm:presLayoutVars>
      </dgm:prSet>
      <dgm:spPr/>
    </dgm:pt>
    <dgm:pt modelId="{96737601-CF97-46AC-AAD4-BCD259B285FC}" type="pres">
      <dgm:prSet presAssocID="{341DC21F-4CD5-4E8D-A9CE-62B9C0502916}" presName="parTxOnlySpace" presStyleCnt="0"/>
      <dgm:spPr/>
    </dgm:pt>
    <dgm:pt modelId="{D2E031D1-A0A5-40FE-BB49-952C41273277}" type="pres">
      <dgm:prSet presAssocID="{C08202C5-0369-44A8-828F-A78EAF824196}" presName="parTxOnly" presStyleLbl="node1" presStyleIdx="3" presStyleCnt="4">
        <dgm:presLayoutVars>
          <dgm:chMax val="0"/>
          <dgm:chPref val="0"/>
          <dgm:bulletEnabled val="1"/>
        </dgm:presLayoutVars>
      </dgm:prSet>
      <dgm:spPr/>
    </dgm:pt>
  </dgm:ptLst>
  <dgm:cxnLst>
    <dgm:cxn modelId="{22E38309-22FF-4E78-8366-ED69F5D93F83}" type="presOf" srcId="{6CEE1876-650D-4419-8344-3A71449432AE}" destId="{D259A5CD-2155-43CE-8FF6-EFCBF21FFB98}" srcOrd="0" destOrd="0" presId="urn:microsoft.com/office/officeart/2005/8/layout/chevron1"/>
    <dgm:cxn modelId="{5401BC50-DD42-4340-8A93-7ED6169B4112}" type="presOf" srcId="{C08202C5-0369-44A8-828F-A78EAF824196}" destId="{D2E031D1-A0A5-40FE-BB49-952C41273277}" srcOrd="0" destOrd="0" presId="urn:microsoft.com/office/officeart/2005/8/layout/chevron1"/>
    <dgm:cxn modelId="{B5518197-AB6B-4DA8-BC19-E638A680E9A9}" srcId="{6CEE1876-650D-4419-8344-3A71449432AE}" destId="{B6C1C1CE-697C-45F6-B474-7B7E436D7E36}" srcOrd="2" destOrd="0" parTransId="{2EF71511-F527-4C6E-ABF3-86C2AF1C6DA6}" sibTransId="{341DC21F-4CD5-4E8D-A9CE-62B9C0502916}"/>
    <dgm:cxn modelId="{EDABAC9F-7812-4800-B977-156A66201239}" srcId="{6CEE1876-650D-4419-8344-3A71449432AE}" destId="{D879456A-B199-4F04-9408-47F0D917A3C3}" srcOrd="1" destOrd="0" parTransId="{EA27F1DB-8221-48A6-815E-90BF2FF303C8}" sibTransId="{CF4C6692-A9F7-4830-9F49-4BDACF64DAB2}"/>
    <dgm:cxn modelId="{8A1472B0-A040-4ED3-B0CC-2FBAAD75CB93}" srcId="{6CEE1876-650D-4419-8344-3A71449432AE}" destId="{DF891757-6290-4C44-8551-2EE5828FD2D8}" srcOrd="0" destOrd="0" parTransId="{10A0A762-930D-4021-ADE0-F3EB74D8C5D6}" sibTransId="{F51D300B-C955-4893-9EEE-6EBA25EF867C}"/>
    <dgm:cxn modelId="{40370ABA-B15C-4AD0-88FC-A13A3AB3CA1E}" type="presOf" srcId="{D879456A-B199-4F04-9408-47F0D917A3C3}" destId="{82D233EA-2EEC-4A35-B15C-2136B0A1F7D6}" srcOrd="0" destOrd="0" presId="urn:microsoft.com/office/officeart/2005/8/layout/chevron1"/>
    <dgm:cxn modelId="{7D2210CC-D051-461D-BC60-1A597C6D73F4}" type="presOf" srcId="{B6C1C1CE-697C-45F6-B474-7B7E436D7E36}" destId="{2C4D3C26-5D60-49FB-ADE1-F9470F3DBC5B}" srcOrd="0" destOrd="0" presId="urn:microsoft.com/office/officeart/2005/8/layout/chevron1"/>
    <dgm:cxn modelId="{1828AEDA-BD89-4D39-A8DE-49FF3279A824}" type="presOf" srcId="{DF891757-6290-4C44-8551-2EE5828FD2D8}" destId="{CB379B02-7BD2-4494-B28B-2D4FB599FA2D}" srcOrd="0" destOrd="0" presId="urn:microsoft.com/office/officeart/2005/8/layout/chevron1"/>
    <dgm:cxn modelId="{97E984E2-351B-4F65-B4EF-31661FCFBC88}" srcId="{6CEE1876-650D-4419-8344-3A71449432AE}" destId="{C08202C5-0369-44A8-828F-A78EAF824196}" srcOrd="3" destOrd="0" parTransId="{E19A2A6D-EE00-414E-AF3A-5F1464AE56F3}" sibTransId="{96FB93E1-F4FA-438E-826C-5F548388E6BC}"/>
    <dgm:cxn modelId="{7D62761F-BE67-4601-BABD-CAC20E31525D}" type="presParOf" srcId="{D259A5CD-2155-43CE-8FF6-EFCBF21FFB98}" destId="{CB379B02-7BD2-4494-B28B-2D4FB599FA2D}" srcOrd="0" destOrd="0" presId="urn:microsoft.com/office/officeart/2005/8/layout/chevron1"/>
    <dgm:cxn modelId="{0E9571A2-343E-46B2-B054-AE68ED245EF9}" type="presParOf" srcId="{D259A5CD-2155-43CE-8FF6-EFCBF21FFB98}" destId="{FCB61353-B6F2-4FA7-B8E1-44F73E8546D0}" srcOrd="1" destOrd="0" presId="urn:microsoft.com/office/officeart/2005/8/layout/chevron1"/>
    <dgm:cxn modelId="{0AFB0B8D-71D3-4E28-8F2F-883A11352C21}" type="presParOf" srcId="{D259A5CD-2155-43CE-8FF6-EFCBF21FFB98}" destId="{82D233EA-2EEC-4A35-B15C-2136B0A1F7D6}" srcOrd="2" destOrd="0" presId="urn:microsoft.com/office/officeart/2005/8/layout/chevron1"/>
    <dgm:cxn modelId="{830B1C40-5317-4FCE-B55D-D96DE11E235A}" type="presParOf" srcId="{D259A5CD-2155-43CE-8FF6-EFCBF21FFB98}" destId="{9005AABB-1CD6-4708-8518-9E9E79E58583}" srcOrd="3" destOrd="0" presId="urn:microsoft.com/office/officeart/2005/8/layout/chevron1"/>
    <dgm:cxn modelId="{9EBB4186-A5AD-48F3-BC0E-F85DF8434884}" type="presParOf" srcId="{D259A5CD-2155-43CE-8FF6-EFCBF21FFB98}" destId="{2C4D3C26-5D60-49FB-ADE1-F9470F3DBC5B}" srcOrd="4" destOrd="0" presId="urn:microsoft.com/office/officeart/2005/8/layout/chevron1"/>
    <dgm:cxn modelId="{B81E8820-0B26-4C82-89A3-96FA108451C3}" type="presParOf" srcId="{D259A5CD-2155-43CE-8FF6-EFCBF21FFB98}" destId="{96737601-CF97-46AC-AAD4-BCD259B285FC}" srcOrd="5" destOrd="0" presId="urn:microsoft.com/office/officeart/2005/8/layout/chevron1"/>
    <dgm:cxn modelId="{3ECB94D3-3DE4-403C-9B8A-1D1430972A15}" type="presParOf" srcId="{D259A5CD-2155-43CE-8FF6-EFCBF21FFB98}" destId="{D2E031D1-A0A5-40FE-BB49-952C41273277}" srcOrd="6" destOrd="0" presId="urn:microsoft.com/office/officeart/2005/8/layout/chevron1"/>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379B02-7BD2-4494-B28B-2D4FB599FA2D}">
      <dsp:nvSpPr>
        <dsp:cNvPr id="0" name=""/>
        <dsp:cNvSpPr/>
      </dsp:nvSpPr>
      <dsp:spPr>
        <a:xfrm>
          <a:off x="3757" y="0"/>
          <a:ext cx="2187431" cy="223835"/>
        </a:xfrm>
        <a:prstGeom prst="chevron">
          <a:avLst/>
        </a:prstGeom>
        <a:solidFill>
          <a:schemeClr val="tx2"/>
        </a:solidFill>
        <a:ln w="12700" cap="flat" cmpd="sng" algn="ctr">
          <a:solidFill>
            <a:schemeClr val="tx2">
              <a:lumMod val="20000"/>
              <a:lumOff val="8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a:t>W45 (04/11-10/11)</a:t>
          </a:r>
        </a:p>
      </dsp:txBody>
      <dsp:txXfrm>
        <a:off x="115675" y="0"/>
        <a:ext cx="1963596" cy="223835"/>
      </dsp:txXfrm>
    </dsp:sp>
    <dsp:sp modelId="{82D233EA-2EEC-4A35-B15C-2136B0A1F7D6}">
      <dsp:nvSpPr>
        <dsp:cNvPr id="0" name=""/>
        <dsp:cNvSpPr/>
      </dsp:nvSpPr>
      <dsp:spPr>
        <a:xfrm>
          <a:off x="1972446" y="0"/>
          <a:ext cx="2187431" cy="223835"/>
        </a:xfrm>
        <a:prstGeom prst="chevron">
          <a:avLst/>
        </a:prstGeom>
        <a:solidFill>
          <a:schemeClr val="tx2"/>
        </a:solidFill>
        <a:ln w="12700" cap="flat" cmpd="sng" algn="ctr">
          <a:solidFill>
            <a:schemeClr val="tx2">
              <a:lumMod val="20000"/>
              <a:lumOff val="8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a:t>W46 (11/11-17/11)</a:t>
          </a:r>
        </a:p>
      </dsp:txBody>
      <dsp:txXfrm>
        <a:off x="2084364" y="0"/>
        <a:ext cx="1963596" cy="223835"/>
      </dsp:txXfrm>
    </dsp:sp>
    <dsp:sp modelId="{2C4D3C26-5D60-49FB-ADE1-F9470F3DBC5B}">
      <dsp:nvSpPr>
        <dsp:cNvPr id="0" name=""/>
        <dsp:cNvSpPr/>
      </dsp:nvSpPr>
      <dsp:spPr>
        <a:xfrm>
          <a:off x="3941134" y="0"/>
          <a:ext cx="2187431" cy="223835"/>
        </a:xfrm>
        <a:prstGeom prst="chevron">
          <a:avLst/>
        </a:prstGeom>
        <a:solidFill>
          <a:schemeClr val="tx2"/>
        </a:solidFill>
        <a:ln w="12700" cap="flat" cmpd="sng" algn="ctr">
          <a:solidFill>
            <a:schemeClr val="tx2">
              <a:lumMod val="20000"/>
              <a:lumOff val="8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a:t>W47 (18/11-24/11)</a:t>
          </a:r>
        </a:p>
      </dsp:txBody>
      <dsp:txXfrm>
        <a:off x="4053052" y="0"/>
        <a:ext cx="1963596" cy="223835"/>
      </dsp:txXfrm>
    </dsp:sp>
    <dsp:sp modelId="{D2E031D1-A0A5-40FE-BB49-952C41273277}">
      <dsp:nvSpPr>
        <dsp:cNvPr id="0" name=""/>
        <dsp:cNvSpPr/>
      </dsp:nvSpPr>
      <dsp:spPr>
        <a:xfrm>
          <a:off x="5909822" y="0"/>
          <a:ext cx="2187431" cy="223835"/>
        </a:xfrm>
        <a:prstGeom prst="chevron">
          <a:avLst/>
        </a:prstGeom>
        <a:solidFill>
          <a:schemeClr val="tx2"/>
        </a:solidFill>
        <a:ln w="12700" cap="flat" cmpd="sng" algn="ctr">
          <a:solidFill>
            <a:schemeClr val="tx2">
              <a:lumMod val="20000"/>
              <a:lumOff val="8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de-DE" sz="1100" kern="1200"/>
            <a:t>W48 (25/11-01/12)</a:t>
          </a:r>
        </a:p>
      </dsp:txBody>
      <dsp:txXfrm>
        <a:off x="6021740" y="0"/>
        <a:ext cx="1963596" cy="223835"/>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4638ADF-03AB-4702-96BE-A911FAB20114}" type="datetimeFigureOut">
              <a:rPr lang="fr-FR" smtClean="0"/>
              <a:t>12/02/2025</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905F334-D5D5-4132-806E-D6956EAA045E}" type="slidenum">
              <a:rPr lang="fr-FR" smtClean="0"/>
              <a:t>‹#›</a:t>
            </a:fld>
            <a:endParaRPr lang="fr-FR"/>
          </a:p>
        </p:txBody>
      </p:sp>
    </p:spTree>
    <p:extLst>
      <p:ext uri="{BB962C8B-B14F-4D97-AF65-F5344CB8AC3E}">
        <p14:creationId xmlns:p14="http://schemas.microsoft.com/office/powerpoint/2010/main" val="24715979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Helvetica Courant" charset="0"/>
              </a:defRPr>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Helvetica Courant" charset="0"/>
              </a:defRPr>
            </a:lvl1pPr>
          </a:lstStyle>
          <a:p>
            <a:fld id="{5CEDD0D2-7E26-7745-91AD-E3323C40E5D9}" type="datetimeFigureOut">
              <a:rPr lang="fr-FR" smtClean="0"/>
              <a:pPr/>
              <a:t>12/02/2025</a:t>
            </a:fld>
            <a:endParaRPr lang="fr-FR"/>
          </a:p>
        </p:txBody>
      </p:sp>
      <p:sp>
        <p:nvSpPr>
          <p:cNvPr id="4" name="Espace réservé de l’image des diapositives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Helvetica Courant" charset="0"/>
              </a:defRPr>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Helvetica Courant" charset="0"/>
              </a:defRPr>
            </a:lvl1pPr>
          </a:lstStyle>
          <a:p>
            <a:fld id="{F2F5BFD6-7A2B-3746-AC2E-318FB528CDD4}" type="slidenum">
              <a:rPr lang="fr-FR" smtClean="0"/>
              <a:pPr/>
              <a:t>‹#›</a:t>
            </a:fld>
            <a:endParaRPr lang="fr-FR"/>
          </a:p>
        </p:txBody>
      </p:sp>
    </p:spTree>
    <p:extLst>
      <p:ext uri="{BB962C8B-B14F-4D97-AF65-F5344CB8AC3E}">
        <p14:creationId xmlns:p14="http://schemas.microsoft.com/office/powerpoint/2010/main" val="249692467"/>
      </p:ext>
    </p:extLst>
  </p:cSld>
  <p:clrMap bg1="lt1" tx1="dk1" bg2="lt2" tx2="dk2" accent1="accent1" accent2="accent2" accent3="accent3" accent4="accent4" accent5="accent5" accent6="accent6" hlink="hlink" folHlink="folHlink"/>
  <p:notesStyle>
    <a:lvl1pPr marL="0" algn="l" defTabSz="685800" rtl="0" eaLnBrk="1" latinLnBrk="0" hangingPunct="1">
      <a:defRPr sz="900" b="0" i="0" kern="1200">
        <a:solidFill>
          <a:schemeClr val="tx1"/>
        </a:solidFill>
        <a:latin typeface="Helvetica Courant" charset="0"/>
        <a:ea typeface="+mn-ea"/>
        <a:cs typeface="+mn-cs"/>
      </a:defRPr>
    </a:lvl1pPr>
    <a:lvl2pPr marL="342900" algn="l" defTabSz="685800" rtl="0" eaLnBrk="1" latinLnBrk="0" hangingPunct="1">
      <a:defRPr sz="900" b="0" i="0" kern="1200">
        <a:solidFill>
          <a:schemeClr val="tx1"/>
        </a:solidFill>
        <a:latin typeface="Helvetica Courant" charset="0"/>
        <a:ea typeface="+mn-ea"/>
        <a:cs typeface="+mn-cs"/>
      </a:defRPr>
    </a:lvl2pPr>
    <a:lvl3pPr marL="685800" algn="l" defTabSz="685800" rtl="0" eaLnBrk="1" latinLnBrk="0" hangingPunct="1">
      <a:defRPr sz="900" b="0" i="0" kern="1200">
        <a:solidFill>
          <a:schemeClr val="tx1"/>
        </a:solidFill>
        <a:latin typeface="Helvetica Courant" charset="0"/>
        <a:ea typeface="+mn-ea"/>
        <a:cs typeface="+mn-cs"/>
      </a:defRPr>
    </a:lvl3pPr>
    <a:lvl4pPr marL="1028700" algn="l" defTabSz="685800" rtl="0" eaLnBrk="1" latinLnBrk="0" hangingPunct="1">
      <a:defRPr sz="900" b="0" i="0" kern="1200">
        <a:solidFill>
          <a:schemeClr val="tx1"/>
        </a:solidFill>
        <a:latin typeface="Helvetica Courant" charset="0"/>
        <a:ea typeface="+mn-ea"/>
        <a:cs typeface="+mn-cs"/>
      </a:defRPr>
    </a:lvl4pPr>
    <a:lvl5pPr marL="1371600" algn="l" defTabSz="685800" rtl="0" eaLnBrk="1" latinLnBrk="0" hangingPunct="1">
      <a:defRPr sz="900" b="0" i="0" kern="1200">
        <a:solidFill>
          <a:schemeClr val="tx1"/>
        </a:solidFill>
        <a:latin typeface="Helvetica Courant" charset="0"/>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1EB2B-1D04-E63F-899A-D6A0647562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E1E8DB-C87C-B240-74CD-E8FA11B46D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25AC8C-E33D-E5D7-5A39-1DBCD4468284}"/>
              </a:ext>
            </a:extLst>
          </p:cNvPr>
          <p:cNvSpPr>
            <a:spLocks noGrp="1"/>
          </p:cNvSpPr>
          <p:nvPr>
            <p:ph type="body" idx="1"/>
          </p:nvPr>
        </p:nvSpPr>
        <p:spPr/>
        <p:txBody>
          <a:bodyPr/>
          <a:lstStyle/>
          <a:p>
            <a:endParaRPr lang="de-DE"/>
          </a:p>
        </p:txBody>
      </p:sp>
      <p:sp>
        <p:nvSpPr>
          <p:cNvPr id="4" name="Slide Number Placeholder 3">
            <a:extLst>
              <a:ext uri="{FF2B5EF4-FFF2-40B4-BE49-F238E27FC236}">
                <a16:creationId xmlns:a16="http://schemas.microsoft.com/office/drawing/2014/main" id="{C3D60579-74B2-04AA-F018-8372AF5A2037}"/>
              </a:ext>
            </a:extLst>
          </p:cNvPr>
          <p:cNvSpPr>
            <a:spLocks noGrp="1"/>
          </p:cNvSpPr>
          <p:nvPr>
            <p:ph type="sldNum" sz="quarter" idx="5"/>
          </p:nvPr>
        </p:nvSpPr>
        <p:spPr/>
        <p:txBody>
          <a:bodyPr/>
          <a:lstStyle/>
          <a:p>
            <a:fld id="{F2F5BFD6-7A2B-3746-AC2E-318FB528CDD4}" type="slidenum">
              <a:rPr lang="fr-FR" smtClean="0"/>
              <a:pPr/>
              <a:t>4</a:t>
            </a:fld>
            <a:endParaRPr lang="fr-FR"/>
          </a:p>
        </p:txBody>
      </p:sp>
    </p:spTree>
    <p:extLst>
      <p:ext uri="{BB962C8B-B14F-4D97-AF65-F5344CB8AC3E}">
        <p14:creationId xmlns:p14="http://schemas.microsoft.com/office/powerpoint/2010/main" val="19708269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defTabSz="914103">
              <a:spcBef>
                <a:spcPts val="800"/>
              </a:spcBef>
              <a:defRPr/>
            </a:pPr>
            <a:r>
              <a:rPr lang="en-US" sz="1600">
                <a:solidFill>
                  <a:srgbClr val="000000"/>
                </a:solidFill>
                <a:latin typeface="Helvetica 75 Bold" panose="020B0804020202020204" pitchFamily="34" charset="0"/>
              </a:rPr>
              <a:t>2024 November Microsoft Patch Tuesday: 2 vulnerabilities exploited in the wild</a:t>
            </a:r>
          </a:p>
          <a:p>
            <a:pPr defTabSz="914103">
              <a:spcBef>
                <a:spcPts val="800"/>
              </a:spcBef>
              <a:defRPr/>
            </a:pPr>
            <a:r>
              <a:rPr lang="fr-FR" sz="1200">
                <a:solidFill>
                  <a:schemeClr val="tx2"/>
                </a:solidFill>
                <a:latin typeface="+mj-lt"/>
              </a:rPr>
              <a:t>Advisory date</a:t>
            </a:r>
            <a:r>
              <a:rPr lang="fr-FR" sz="1200">
                <a:latin typeface="+mj-lt"/>
              </a:rPr>
              <a:t>: 09/10/2024 |</a:t>
            </a:r>
            <a:r>
              <a:rPr lang="fr-FR" sz="1200">
                <a:solidFill>
                  <a:schemeClr val="tx2"/>
                </a:solidFill>
                <a:latin typeface="+mj-lt"/>
              </a:rPr>
              <a:t> </a:t>
            </a:r>
            <a:r>
              <a:rPr lang="en-GB" sz="1200" b="1" i="0">
                <a:solidFill>
                  <a:schemeClr val="tx2"/>
                </a:solidFill>
                <a:effectLst/>
              </a:rPr>
              <a:t>Threat level: </a:t>
            </a:r>
            <a:r>
              <a:rPr lang="en-GB" sz="1200" b="1"/>
              <a:t>2</a:t>
            </a:r>
            <a:r>
              <a:rPr lang="en-GB" sz="1200" b="1" i="0">
                <a:effectLst/>
              </a:rPr>
              <a:t>/5</a:t>
            </a:r>
            <a:r>
              <a:rPr lang="en-GB" sz="1200" b="1" i="0">
                <a:solidFill>
                  <a:srgbClr val="000000"/>
                </a:solidFill>
                <a:effectLst/>
              </a:rPr>
              <a:t>| </a:t>
            </a:r>
            <a:r>
              <a:rPr lang="fr-FR" sz="1200">
                <a:solidFill>
                  <a:schemeClr val="tx2"/>
                </a:solidFill>
                <a:latin typeface="+mj-lt"/>
              </a:rPr>
              <a:t>CVE: </a:t>
            </a:r>
            <a:r>
              <a:rPr lang="fr-FR" sz="1200" b="1"/>
              <a:t>CVE-2024-43451, CVE-2024-49039</a:t>
            </a:r>
            <a:r>
              <a:rPr lang="fr-FR" sz="1200">
                <a:solidFill>
                  <a:schemeClr val="tx2"/>
                </a:solidFill>
                <a:latin typeface="+mj-lt"/>
              </a:rPr>
              <a:t> </a:t>
            </a:r>
            <a:endParaRPr lang="en-GB" sz="1200" b="1">
              <a:solidFill>
                <a:srgbClr val="000000"/>
              </a:solidFill>
              <a:latin typeface="+mj-lt"/>
            </a:endParaRPr>
          </a:p>
          <a:p>
            <a:pPr algn="just" defTabSz="914103">
              <a:defRPr/>
            </a:pPr>
            <a:endParaRPr lang="en-US" sz="1200" b="0" i="0">
              <a:solidFill>
                <a:srgbClr val="000000"/>
              </a:solidFill>
              <a:effectLst/>
              <a:latin typeface="HelvNeueOrange"/>
            </a:endParaRPr>
          </a:p>
          <a:p>
            <a:pPr algn="just" defTabSz="914103">
              <a:defRPr/>
            </a:pPr>
            <a:r>
              <a:rPr lang="en-US" sz="1200" b="0" i="0">
                <a:solidFill>
                  <a:srgbClr val="000000"/>
                </a:solidFill>
                <a:effectLst/>
                <a:latin typeface="HelvNeueOrange"/>
              </a:rPr>
              <a:t>89 vulnerabilities = </a:t>
            </a:r>
            <a:r>
              <a:rPr lang="en-US" sz="1200" b="1">
                <a:solidFill>
                  <a:srgbClr val="000000"/>
                </a:solidFill>
                <a:latin typeface="HelvNeueOrange"/>
              </a:rPr>
              <a:t>0</a:t>
            </a:r>
            <a:r>
              <a:rPr lang="en-US" sz="1200" b="1" i="0">
                <a:solidFill>
                  <a:srgbClr val="000000"/>
                </a:solidFill>
                <a:effectLst/>
                <a:latin typeface="HelvNeueOrange"/>
              </a:rPr>
              <a:t> 0-days, two exploited </a:t>
            </a:r>
            <a:r>
              <a:rPr lang="en-US" sz="1200" b="1" i="0" err="1">
                <a:solidFill>
                  <a:srgbClr val="000000"/>
                </a:solidFill>
                <a:effectLst/>
                <a:latin typeface="HelvNeueOrange"/>
              </a:rPr>
              <a:t>itw</a:t>
            </a:r>
            <a:r>
              <a:rPr lang="en-US" sz="1200" b="1" i="0">
                <a:solidFill>
                  <a:srgbClr val="000000"/>
                </a:solidFill>
                <a:effectLst/>
                <a:latin typeface="HelvNeueOrange"/>
              </a:rPr>
              <a:t>.</a:t>
            </a:r>
          </a:p>
          <a:p>
            <a:pPr algn="just" defTabSz="914103">
              <a:defRPr/>
            </a:pPr>
            <a:endParaRPr lang="en-US" sz="1200" b="1">
              <a:solidFill>
                <a:srgbClr val="000000"/>
              </a:solidFill>
              <a:latin typeface="HelvNeueOrange"/>
            </a:endParaRPr>
          </a:p>
          <a:p>
            <a:r>
              <a:rPr lang="en-US" sz="1200" b="1"/>
              <a:t>CVE-2024-43451: </a:t>
            </a:r>
            <a:r>
              <a:rPr lang="en-US" sz="1200"/>
              <a:t>impersonation vulnerability. Once successfully exploited, the attacker can authenticate as a user. Already exploited in the wild but no attribution.</a:t>
            </a:r>
          </a:p>
          <a:p>
            <a:endParaRPr lang="en-US" sz="1200" b="1"/>
          </a:p>
          <a:p>
            <a:r>
              <a:rPr lang="en-US" sz="1200" b="1"/>
              <a:t>CVE-2024-49039: </a:t>
            </a:r>
            <a:r>
              <a:rPr lang="en-US" sz="1200"/>
              <a:t>elevation of privilege vulnerability in the </a:t>
            </a:r>
            <a:r>
              <a:rPr lang="en-US" sz="1200" b="1"/>
              <a:t>Windows Task Scheduler</a:t>
            </a:r>
            <a:r>
              <a:rPr lang="en-US" sz="1200"/>
              <a:t>. Flaw is likely to be massively exploited.</a:t>
            </a:r>
          </a:p>
          <a:p>
            <a:endParaRPr lang="fr-FR"/>
          </a:p>
        </p:txBody>
      </p:sp>
      <p:sp>
        <p:nvSpPr>
          <p:cNvPr id="4" name="Espace réservé du numéro de diapositive 3"/>
          <p:cNvSpPr>
            <a:spLocks noGrp="1"/>
          </p:cNvSpPr>
          <p:nvPr>
            <p:ph type="sldNum" sz="quarter" idx="5"/>
          </p:nvPr>
        </p:nvSpPr>
        <p:spPr/>
        <p:txBody>
          <a:bodyPr/>
          <a:lstStyle/>
          <a:p>
            <a:fld id="{9C9B8469-4115-4357-8870-252A46142EA9}" type="slidenum">
              <a:rPr lang="en-US" smtClean="0"/>
              <a:t>6</a:t>
            </a:fld>
            <a:endParaRPr lang="en-US"/>
          </a:p>
        </p:txBody>
      </p:sp>
    </p:spTree>
    <p:extLst>
      <p:ext uri="{BB962C8B-B14F-4D97-AF65-F5344CB8AC3E}">
        <p14:creationId xmlns:p14="http://schemas.microsoft.com/office/powerpoint/2010/main" val="32145993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9C9B8469-4115-4357-8870-252A46142EA9}" type="slidenum">
              <a:rPr lang="en-US" smtClean="0"/>
              <a:t>7</a:t>
            </a:fld>
            <a:endParaRPr lang="en-US"/>
          </a:p>
        </p:txBody>
      </p:sp>
    </p:spTree>
    <p:extLst>
      <p:ext uri="{BB962C8B-B14F-4D97-AF65-F5344CB8AC3E}">
        <p14:creationId xmlns:p14="http://schemas.microsoft.com/office/powerpoint/2010/main" val="2267767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9C9B8469-4115-4357-8870-252A46142EA9}" type="slidenum">
              <a:rPr lang="en-US" smtClean="0"/>
              <a:t>9</a:t>
            </a:fld>
            <a:endParaRPr lang="en-US"/>
          </a:p>
        </p:txBody>
      </p:sp>
    </p:spTree>
    <p:extLst>
      <p:ext uri="{BB962C8B-B14F-4D97-AF65-F5344CB8AC3E}">
        <p14:creationId xmlns:p14="http://schemas.microsoft.com/office/powerpoint/2010/main" val="40918613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9C9B8469-4115-4357-8870-252A46142EA9}" type="slidenum">
              <a:rPr lang="en-US" smtClean="0"/>
              <a:t>10</a:t>
            </a:fld>
            <a:endParaRPr lang="en-US"/>
          </a:p>
        </p:txBody>
      </p:sp>
    </p:spTree>
    <p:extLst>
      <p:ext uri="{BB962C8B-B14F-4D97-AF65-F5344CB8AC3E}">
        <p14:creationId xmlns:p14="http://schemas.microsoft.com/office/powerpoint/2010/main" val="3981033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BC634-64D0-E231-353A-F6D4832B75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A1BD11-CE8E-CBB2-EDBE-D1090327DA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E05EAA-A851-31FA-095D-679B6FEB87FC}"/>
              </a:ext>
            </a:extLst>
          </p:cNvPr>
          <p:cNvSpPr>
            <a:spLocks noGrp="1"/>
          </p:cNvSpPr>
          <p:nvPr>
            <p:ph type="body" idx="1"/>
          </p:nvPr>
        </p:nvSpPr>
        <p:spPr/>
        <p:txBody>
          <a:bodyPr/>
          <a:lstStyle/>
          <a:p>
            <a:r>
              <a:rPr lang="de-DE"/>
              <a:t>Vulnerabilities in VPN can invalidate all other security and when breached can lead to rapid compromise (in a matter of hours)!</a:t>
            </a:r>
          </a:p>
          <a:p>
            <a:r>
              <a:rPr lang="de-DE"/>
              <a:t>Alternatives: Either keep patching (increased spending over time the older the tech gets) or move to investing into a new approach or setup.</a:t>
            </a:r>
          </a:p>
        </p:txBody>
      </p:sp>
      <p:sp>
        <p:nvSpPr>
          <p:cNvPr id="4" name="Slide Number Placeholder 3">
            <a:extLst>
              <a:ext uri="{FF2B5EF4-FFF2-40B4-BE49-F238E27FC236}">
                <a16:creationId xmlns:a16="http://schemas.microsoft.com/office/drawing/2014/main" id="{751C1910-610E-86F9-D68C-9E36C485A689}"/>
              </a:ext>
            </a:extLst>
          </p:cNvPr>
          <p:cNvSpPr>
            <a:spLocks noGrp="1"/>
          </p:cNvSpPr>
          <p:nvPr>
            <p:ph type="sldNum" sz="quarter" idx="5"/>
          </p:nvPr>
        </p:nvSpPr>
        <p:spPr/>
        <p:txBody>
          <a:bodyPr/>
          <a:lstStyle/>
          <a:p>
            <a:fld id="{F2F5BFD6-7A2B-3746-AC2E-318FB528CDD4}" type="slidenum">
              <a:rPr lang="fr-FR" smtClean="0"/>
              <a:pPr/>
              <a:t>20</a:t>
            </a:fld>
            <a:endParaRPr lang="fr-FR"/>
          </a:p>
        </p:txBody>
      </p:sp>
    </p:spTree>
    <p:extLst>
      <p:ext uri="{BB962C8B-B14F-4D97-AF65-F5344CB8AC3E}">
        <p14:creationId xmlns:p14="http://schemas.microsoft.com/office/powerpoint/2010/main" val="4733095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87DBD-7085-CFA8-517E-788B0ABB42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1E6FAD-131E-225E-36AC-C00AA37139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64402F-2F44-1D9F-A6FC-F51AD206EAC6}"/>
              </a:ext>
            </a:extLst>
          </p:cNvPr>
          <p:cNvSpPr>
            <a:spLocks noGrp="1"/>
          </p:cNvSpPr>
          <p:nvPr>
            <p:ph type="body" idx="1"/>
          </p:nvPr>
        </p:nvSpPr>
        <p:spPr/>
        <p:txBody>
          <a:bodyPr/>
          <a:lstStyle/>
          <a:p>
            <a:endParaRPr lang="de-DE"/>
          </a:p>
        </p:txBody>
      </p:sp>
      <p:sp>
        <p:nvSpPr>
          <p:cNvPr id="4" name="Slide Number Placeholder 3">
            <a:extLst>
              <a:ext uri="{FF2B5EF4-FFF2-40B4-BE49-F238E27FC236}">
                <a16:creationId xmlns:a16="http://schemas.microsoft.com/office/drawing/2014/main" id="{37E6AB34-81F4-F961-9C46-813EF8A7B035}"/>
              </a:ext>
            </a:extLst>
          </p:cNvPr>
          <p:cNvSpPr>
            <a:spLocks noGrp="1"/>
          </p:cNvSpPr>
          <p:nvPr>
            <p:ph type="sldNum" sz="quarter" idx="5"/>
          </p:nvPr>
        </p:nvSpPr>
        <p:spPr/>
        <p:txBody>
          <a:bodyPr/>
          <a:lstStyle/>
          <a:p>
            <a:fld id="{F2F5BFD6-7A2B-3746-AC2E-318FB528CDD4}" type="slidenum">
              <a:rPr lang="fr-FR" smtClean="0"/>
              <a:pPr/>
              <a:t>24</a:t>
            </a:fld>
            <a:endParaRPr lang="fr-FR"/>
          </a:p>
        </p:txBody>
      </p:sp>
    </p:spTree>
    <p:extLst>
      <p:ext uri="{BB962C8B-B14F-4D97-AF65-F5344CB8AC3E}">
        <p14:creationId xmlns:p14="http://schemas.microsoft.com/office/powerpoint/2010/main" val="4216179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a:t>Vulnerabilities in VPN can invalidate all other security and when breached can lead to rapid compromise (in a matter of hours)!</a:t>
            </a:r>
          </a:p>
          <a:p>
            <a:r>
              <a:rPr lang="de-DE"/>
              <a:t>Alternatives: Either keep patching (increased spending over time the older the tech gets) or move to investing into a new approach or setup.</a:t>
            </a:r>
          </a:p>
        </p:txBody>
      </p:sp>
      <p:sp>
        <p:nvSpPr>
          <p:cNvPr id="4" name="Slide Number Placeholder 3"/>
          <p:cNvSpPr>
            <a:spLocks noGrp="1"/>
          </p:cNvSpPr>
          <p:nvPr>
            <p:ph type="sldNum" sz="quarter" idx="5"/>
          </p:nvPr>
        </p:nvSpPr>
        <p:spPr/>
        <p:txBody>
          <a:bodyPr/>
          <a:lstStyle/>
          <a:p>
            <a:fld id="{F2F5BFD6-7A2B-3746-AC2E-318FB528CDD4}" type="slidenum">
              <a:rPr lang="fr-FR" smtClean="0"/>
              <a:pPr/>
              <a:t>25</a:t>
            </a:fld>
            <a:endParaRPr lang="fr-FR"/>
          </a:p>
        </p:txBody>
      </p:sp>
    </p:spTree>
    <p:extLst>
      <p:ext uri="{BB962C8B-B14F-4D97-AF65-F5344CB8AC3E}">
        <p14:creationId xmlns:p14="http://schemas.microsoft.com/office/powerpoint/2010/main" val="27395548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angecyberdefense.com/" TargetMode="Externa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Slide_Black">
    <p:bg>
      <p:bgPr>
        <a:solidFill>
          <a:schemeClr val="tx1"/>
        </a:solidFill>
        <a:effectLst/>
      </p:bgPr>
    </p:bg>
    <p:spTree>
      <p:nvGrpSpPr>
        <p:cNvPr id="1" name=""/>
        <p:cNvGrpSpPr/>
        <p:nvPr/>
      </p:nvGrpSpPr>
      <p:grpSpPr>
        <a:xfrm>
          <a:off x="0" y="0"/>
          <a:ext cx="0" cy="0"/>
          <a:chOff x="0" y="0"/>
          <a:chExt cx="0" cy="0"/>
        </a:xfrm>
      </p:grpSpPr>
      <p:sp>
        <p:nvSpPr>
          <p:cNvPr id="24" name="Text Placeholder 17"/>
          <p:cNvSpPr>
            <a:spLocks noGrp="1"/>
          </p:cNvSpPr>
          <p:nvPr>
            <p:ph type="body" sz="quarter" idx="16" hasCustomPrompt="1"/>
          </p:nvPr>
        </p:nvSpPr>
        <p:spPr>
          <a:xfrm>
            <a:off x="591364" y="3004677"/>
            <a:ext cx="6814136" cy="504212"/>
          </a:xfrm>
        </p:spPr>
        <p:txBody>
          <a:bodyPr/>
          <a:lstStyle>
            <a:lvl1pPr marL="0" marR="0" indent="0" algn="l" defTabSz="685800" rtl="0" eaLnBrk="1" fontAlgn="auto" latinLnBrk="0" hangingPunct="1">
              <a:lnSpc>
                <a:spcPct val="100000"/>
              </a:lnSpc>
              <a:spcBef>
                <a:spcPts val="750"/>
              </a:spcBef>
              <a:spcAft>
                <a:spcPts val="0"/>
              </a:spcAft>
              <a:buClrTx/>
              <a:buSzTx/>
              <a:buFont typeface="Arial"/>
              <a:buNone/>
              <a:tabLst/>
              <a:defRPr sz="1600">
                <a:solidFill>
                  <a:schemeClr val="bg1"/>
                </a:solidFill>
              </a:defRPr>
            </a:lvl1pPr>
          </a:lstStyle>
          <a:p>
            <a:pPr marL="0" marR="0" lvl="0" indent="0" algn="l" defTabSz="685800" rtl="0" eaLnBrk="1" fontAlgn="auto" latinLnBrk="0" hangingPunct="1">
              <a:lnSpc>
                <a:spcPct val="100000"/>
              </a:lnSpc>
              <a:spcBef>
                <a:spcPts val="750"/>
              </a:spcBef>
              <a:spcAft>
                <a:spcPts val="0"/>
              </a:spcAft>
              <a:buClrTx/>
              <a:buSzTx/>
              <a:buFont typeface="Arial"/>
              <a:buNone/>
              <a:tabLst/>
              <a:defRPr/>
            </a:pPr>
            <a:r>
              <a:rPr lang="en-US" noProof="0"/>
              <a:t>Click to add presenter / subtitle</a:t>
            </a:r>
          </a:p>
        </p:txBody>
      </p:sp>
      <p:sp>
        <p:nvSpPr>
          <p:cNvPr id="25" name="Text Placeholder 17"/>
          <p:cNvSpPr>
            <a:spLocks noGrp="1"/>
          </p:cNvSpPr>
          <p:nvPr>
            <p:ph type="body" sz="quarter" idx="17" hasCustomPrompt="1"/>
          </p:nvPr>
        </p:nvSpPr>
        <p:spPr>
          <a:xfrm>
            <a:off x="591364" y="3544844"/>
            <a:ext cx="6814136" cy="504212"/>
          </a:xfrm>
        </p:spPr>
        <p:txBody>
          <a:bodyPr/>
          <a:lstStyle>
            <a:lvl1pPr marL="0" marR="0" indent="0" algn="l" defTabSz="685800" rtl="0" eaLnBrk="1" fontAlgn="auto" latinLnBrk="0" hangingPunct="1">
              <a:lnSpc>
                <a:spcPct val="100000"/>
              </a:lnSpc>
              <a:spcBef>
                <a:spcPts val="750"/>
              </a:spcBef>
              <a:spcAft>
                <a:spcPts val="0"/>
              </a:spcAft>
              <a:buClrTx/>
              <a:buSzTx/>
              <a:buFont typeface="Arial"/>
              <a:buNone/>
              <a:tabLst/>
              <a:defRPr sz="1600">
                <a:solidFill>
                  <a:schemeClr val="bg1"/>
                </a:solidFill>
              </a:defRPr>
            </a:lvl1pPr>
          </a:lstStyle>
          <a:p>
            <a:pPr marL="0" marR="0" lvl="0" indent="0" algn="l" defTabSz="685800" rtl="0" eaLnBrk="1" fontAlgn="auto" latinLnBrk="0" hangingPunct="1">
              <a:lnSpc>
                <a:spcPct val="100000"/>
              </a:lnSpc>
              <a:spcBef>
                <a:spcPts val="750"/>
              </a:spcBef>
              <a:spcAft>
                <a:spcPts val="0"/>
              </a:spcAft>
              <a:buClrTx/>
              <a:buSzTx/>
              <a:buFont typeface="Arial"/>
              <a:buNone/>
              <a:tabLst/>
              <a:defRPr/>
            </a:pPr>
            <a:r>
              <a:rPr lang="en-US" noProof="0"/>
              <a:t>Click to edit date</a:t>
            </a:r>
          </a:p>
        </p:txBody>
      </p:sp>
      <p:pic>
        <p:nvPicPr>
          <p:cNvPr id="3" name="Image 2">
            <a:extLst>
              <a:ext uri="{FF2B5EF4-FFF2-40B4-BE49-F238E27FC236}">
                <a16:creationId xmlns:a16="http://schemas.microsoft.com/office/drawing/2014/main" id="{AAFF27E2-57FA-4ACE-B29B-EF6C4F31472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91" y="4069767"/>
            <a:ext cx="5862968" cy="1122615"/>
          </a:xfrm>
          <a:prstGeom prst="rect">
            <a:avLst/>
          </a:prstGeom>
        </p:spPr>
      </p:pic>
      <p:sp>
        <p:nvSpPr>
          <p:cNvPr id="4" name="Titre 3">
            <a:extLst>
              <a:ext uri="{FF2B5EF4-FFF2-40B4-BE49-F238E27FC236}">
                <a16:creationId xmlns:a16="http://schemas.microsoft.com/office/drawing/2014/main" id="{03884F06-D6A2-4F91-8F5B-817DEA168D16}"/>
              </a:ext>
            </a:extLst>
          </p:cNvPr>
          <p:cNvSpPr>
            <a:spLocks noGrp="1"/>
          </p:cNvSpPr>
          <p:nvPr>
            <p:ph type="title" hasCustomPrompt="1"/>
          </p:nvPr>
        </p:nvSpPr>
        <p:spPr>
          <a:xfrm>
            <a:off x="591364" y="1603591"/>
            <a:ext cx="6814136" cy="1254870"/>
          </a:xfrm>
        </p:spPr>
        <p:txBody>
          <a:bodyPr/>
          <a:lstStyle>
            <a:lvl1pPr>
              <a:defRPr sz="4000"/>
            </a:lvl1pPr>
          </a:lstStyle>
          <a:p>
            <a:r>
              <a:rPr lang="fr-FR" err="1"/>
              <a:t>Title</a:t>
            </a:r>
            <a:endParaRPr lang="fr-FR"/>
          </a:p>
        </p:txBody>
      </p:sp>
      <p:grpSp>
        <p:nvGrpSpPr>
          <p:cNvPr id="30" name="Group 29">
            <a:extLst>
              <a:ext uri="{FF2B5EF4-FFF2-40B4-BE49-F238E27FC236}">
                <a16:creationId xmlns:a16="http://schemas.microsoft.com/office/drawing/2014/main" id="{A708B45C-80E6-5D89-DF55-C5BD671CCFF3}"/>
              </a:ext>
            </a:extLst>
          </p:cNvPr>
          <p:cNvGrpSpPr/>
          <p:nvPr userDrawn="1"/>
        </p:nvGrpSpPr>
        <p:grpSpPr>
          <a:xfrm>
            <a:off x="577460" y="560172"/>
            <a:ext cx="2364914" cy="357157"/>
            <a:chOff x="577460" y="560172"/>
            <a:chExt cx="2364914" cy="357157"/>
          </a:xfrm>
        </p:grpSpPr>
        <p:sp>
          <p:nvSpPr>
            <p:cNvPr id="7" name="Freeform: Shape 6">
              <a:extLst>
                <a:ext uri="{FF2B5EF4-FFF2-40B4-BE49-F238E27FC236}">
                  <a16:creationId xmlns:a16="http://schemas.microsoft.com/office/drawing/2014/main" id="{D01EF129-6758-ADFA-6DB5-21E8F811A6C8}"/>
                </a:ext>
              </a:extLst>
            </p:cNvPr>
            <p:cNvSpPr/>
            <p:nvPr/>
          </p:nvSpPr>
          <p:spPr>
            <a:xfrm>
              <a:off x="577460" y="560172"/>
              <a:ext cx="357158" cy="357157"/>
            </a:xfrm>
            <a:custGeom>
              <a:avLst/>
              <a:gdLst>
                <a:gd name="connsiteX0" fmla="*/ 0 w 357158"/>
                <a:gd name="connsiteY0" fmla="*/ 0 h 357157"/>
                <a:gd name="connsiteX1" fmla="*/ 357158 w 357158"/>
                <a:gd name="connsiteY1" fmla="*/ 0 h 357157"/>
                <a:gd name="connsiteX2" fmla="*/ 357158 w 357158"/>
                <a:gd name="connsiteY2" fmla="*/ 357158 h 357157"/>
                <a:gd name="connsiteX3" fmla="*/ 0 w 357158"/>
                <a:gd name="connsiteY3" fmla="*/ 357158 h 357157"/>
              </a:gdLst>
              <a:ahLst/>
              <a:cxnLst>
                <a:cxn ang="0">
                  <a:pos x="connsiteX0" y="connsiteY0"/>
                </a:cxn>
                <a:cxn ang="0">
                  <a:pos x="connsiteX1" y="connsiteY1"/>
                </a:cxn>
                <a:cxn ang="0">
                  <a:pos x="connsiteX2" y="connsiteY2"/>
                </a:cxn>
                <a:cxn ang="0">
                  <a:pos x="connsiteX3" y="connsiteY3"/>
                </a:cxn>
              </a:cxnLst>
              <a:rect l="l" t="t" r="r" b="b"/>
              <a:pathLst>
                <a:path w="357158" h="357157">
                  <a:moveTo>
                    <a:pt x="0" y="0"/>
                  </a:moveTo>
                  <a:lnTo>
                    <a:pt x="357158" y="0"/>
                  </a:lnTo>
                  <a:lnTo>
                    <a:pt x="357158" y="357158"/>
                  </a:lnTo>
                  <a:lnTo>
                    <a:pt x="0" y="357158"/>
                  </a:lnTo>
                  <a:close/>
                </a:path>
              </a:pathLst>
            </a:custGeom>
            <a:solidFill>
              <a:schemeClr val="bg2"/>
            </a:solidFill>
            <a:ln w="630" cap="flat">
              <a:noFill/>
              <a:prstDash val="solid"/>
              <a:miter/>
            </a:ln>
          </p:spPr>
          <p:txBody>
            <a:bodyPr rtlCol="0" anchor="ctr"/>
            <a:lstStyle/>
            <a:p>
              <a:endParaRPr lang="de-DE"/>
            </a:p>
          </p:txBody>
        </p:sp>
        <p:sp>
          <p:nvSpPr>
            <p:cNvPr id="8" name="Freeform: Shape 7">
              <a:extLst>
                <a:ext uri="{FF2B5EF4-FFF2-40B4-BE49-F238E27FC236}">
                  <a16:creationId xmlns:a16="http://schemas.microsoft.com/office/drawing/2014/main" id="{12D37079-AEFE-E88A-DB93-A767058965FB}"/>
                </a:ext>
              </a:extLst>
            </p:cNvPr>
            <p:cNvSpPr/>
            <p:nvPr/>
          </p:nvSpPr>
          <p:spPr>
            <a:xfrm>
              <a:off x="686376" y="836330"/>
              <a:ext cx="43974" cy="51358"/>
            </a:xfrm>
            <a:custGeom>
              <a:avLst/>
              <a:gdLst>
                <a:gd name="connsiteX0" fmla="*/ 31198 w 43974"/>
                <a:gd name="connsiteY0" fmla="*/ 46413 h 51358"/>
                <a:gd name="connsiteX1" fmla="*/ 14755 w 43974"/>
                <a:gd name="connsiteY1" fmla="*/ 51358 h 51358"/>
                <a:gd name="connsiteX2" fmla="*/ 0 w 43974"/>
                <a:gd name="connsiteY2" fmla="*/ 36912 h 51358"/>
                <a:gd name="connsiteX3" fmla="*/ 31305 w 43974"/>
                <a:gd name="connsiteY3" fmla="*/ 17514 h 51358"/>
                <a:gd name="connsiteX4" fmla="*/ 31305 w 43974"/>
                <a:gd name="connsiteY4" fmla="*/ 14742 h 51358"/>
                <a:gd name="connsiteX5" fmla="*/ 23506 w 43974"/>
                <a:gd name="connsiteY5" fmla="*/ 9034 h 51358"/>
                <a:gd name="connsiteX6" fmla="*/ 11391 w 43974"/>
                <a:gd name="connsiteY6" fmla="*/ 14742 h 51358"/>
                <a:gd name="connsiteX7" fmla="*/ 2539 w 43974"/>
                <a:gd name="connsiteY7" fmla="*/ 9702 h 51358"/>
                <a:gd name="connsiteX8" fmla="*/ 23726 w 43974"/>
                <a:gd name="connsiteY8" fmla="*/ 0 h 51358"/>
                <a:gd name="connsiteX9" fmla="*/ 43962 w 43974"/>
                <a:gd name="connsiteY9" fmla="*/ 14742 h 51358"/>
                <a:gd name="connsiteX10" fmla="*/ 43975 w 43974"/>
                <a:gd name="connsiteY10" fmla="*/ 50779 h 51358"/>
                <a:gd name="connsiteX11" fmla="*/ 32370 w 43974"/>
                <a:gd name="connsiteY11" fmla="*/ 50779 h 51358"/>
                <a:gd name="connsiteX12" fmla="*/ 31211 w 43974"/>
                <a:gd name="connsiteY12" fmla="*/ 46406 h 51358"/>
                <a:gd name="connsiteX13" fmla="*/ 12858 w 43974"/>
                <a:gd name="connsiteY13" fmla="*/ 35961 h 51358"/>
                <a:gd name="connsiteX14" fmla="*/ 18762 w 43974"/>
                <a:gd name="connsiteY14" fmla="*/ 42418 h 51358"/>
                <a:gd name="connsiteX15" fmla="*/ 30877 w 43974"/>
                <a:gd name="connsiteY15" fmla="*/ 37183 h 51358"/>
                <a:gd name="connsiteX16" fmla="*/ 30877 w 43974"/>
                <a:gd name="connsiteY16" fmla="*/ 25408 h 51358"/>
                <a:gd name="connsiteX17" fmla="*/ 12852 w 43974"/>
                <a:gd name="connsiteY17" fmla="*/ 35961 h 51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3974" h="51358">
                  <a:moveTo>
                    <a:pt x="31198" y="46413"/>
                  </a:moveTo>
                  <a:cubicBezTo>
                    <a:pt x="26139" y="49745"/>
                    <a:pt x="20658" y="51358"/>
                    <a:pt x="14755" y="51358"/>
                  </a:cubicBezTo>
                  <a:cubicBezTo>
                    <a:pt x="5481" y="51358"/>
                    <a:pt x="0" y="45184"/>
                    <a:pt x="0" y="36912"/>
                  </a:cubicBezTo>
                  <a:cubicBezTo>
                    <a:pt x="0" y="25786"/>
                    <a:pt x="10225" y="19889"/>
                    <a:pt x="31305" y="17514"/>
                  </a:cubicBezTo>
                  <a:lnTo>
                    <a:pt x="31305" y="14742"/>
                  </a:lnTo>
                  <a:cubicBezTo>
                    <a:pt x="31305" y="11126"/>
                    <a:pt x="28565" y="9034"/>
                    <a:pt x="23506" y="9034"/>
                  </a:cubicBezTo>
                  <a:cubicBezTo>
                    <a:pt x="18447" y="9034"/>
                    <a:pt x="14339" y="11038"/>
                    <a:pt x="11391" y="14742"/>
                  </a:cubicBezTo>
                  <a:lnTo>
                    <a:pt x="2539" y="9702"/>
                  </a:lnTo>
                  <a:cubicBezTo>
                    <a:pt x="7176" y="3232"/>
                    <a:pt x="14238" y="0"/>
                    <a:pt x="23726" y="0"/>
                  </a:cubicBezTo>
                  <a:cubicBezTo>
                    <a:pt x="36685" y="0"/>
                    <a:pt x="43962" y="5607"/>
                    <a:pt x="43962" y="14742"/>
                  </a:cubicBezTo>
                  <a:cubicBezTo>
                    <a:pt x="43962" y="14742"/>
                    <a:pt x="43943" y="50690"/>
                    <a:pt x="43975" y="50779"/>
                  </a:cubicBezTo>
                  <a:lnTo>
                    <a:pt x="32370" y="50779"/>
                  </a:lnTo>
                  <a:lnTo>
                    <a:pt x="31211" y="46406"/>
                  </a:lnTo>
                  <a:close/>
                  <a:moveTo>
                    <a:pt x="12858" y="35961"/>
                  </a:moveTo>
                  <a:cubicBezTo>
                    <a:pt x="12858" y="39294"/>
                    <a:pt x="14969" y="42418"/>
                    <a:pt x="18762" y="42418"/>
                  </a:cubicBezTo>
                  <a:cubicBezTo>
                    <a:pt x="22869" y="42418"/>
                    <a:pt x="26876" y="40705"/>
                    <a:pt x="30877" y="37183"/>
                  </a:cubicBezTo>
                  <a:lnTo>
                    <a:pt x="30877" y="25408"/>
                  </a:lnTo>
                  <a:cubicBezTo>
                    <a:pt x="18655" y="26933"/>
                    <a:pt x="12852" y="30070"/>
                    <a:pt x="12852" y="35961"/>
                  </a:cubicBezTo>
                  <a:close/>
                </a:path>
              </a:pathLst>
            </a:custGeom>
            <a:solidFill>
              <a:srgbClr val="FFFFFF"/>
            </a:solidFill>
            <a:ln w="630" cap="flat">
              <a:noFill/>
              <a:prstDash val="solid"/>
              <a:miter/>
            </a:ln>
          </p:spPr>
          <p:txBody>
            <a:bodyPr rtlCol="0" anchor="ctr"/>
            <a:lstStyle/>
            <a:p>
              <a:endParaRPr lang="de-DE"/>
            </a:p>
          </p:txBody>
        </p:sp>
        <p:sp>
          <p:nvSpPr>
            <p:cNvPr id="9" name="Freeform: Shape 8">
              <a:extLst>
                <a:ext uri="{FF2B5EF4-FFF2-40B4-BE49-F238E27FC236}">
                  <a16:creationId xmlns:a16="http://schemas.microsoft.com/office/drawing/2014/main" id="{2A8E7881-D9DB-5B58-1138-8F752FBAB437}"/>
                </a:ext>
              </a:extLst>
            </p:cNvPr>
            <p:cNvSpPr/>
            <p:nvPr/>
          </p:nvSpPr>
          <p:spPr>
            <a:xfrm>
              <a:off x="740664" y="836260"/>
              <a:ext cx="44592" cy="50784"/>
            </a:xfrm>
            <a:custGeom>
              <a:avLst/>
              <a:gdLst>
                <a:gd name="connsiteX0" fmla="*/ 6 w 44592"/>
                <a:gd name="connsiteY0" fmla="*/ 2444 h 50784"/>
                <a:gd name="connsiteX1" fmla="*/ 10830 w 44592"/>
                <a:gd name="connsiteY1" fmla="*/ 951 h 50784"/>
                <a:gd name="connsiteX2" fmla="*/ 12021 w 44592"/>
                <a:gd name="connsiteY2" fmla="*/ 6848 h 50784"/>
                <a:gd name="connsiteX3" fmla="*/ 29094 w 44592"/>
                <a:gd name="connsiteY3" fmla="*/ 0 h 50784"/>
                <a:gd name="connsiteX4" fmla="*/ 44592 w 44592"/>
                <a:gd name="connsiteY4" fmla="*/ 16166 h 50784"/>
                <a:gd name="connsiteX5" fmla="*/ 44592 w 44592"/>
                <a:gd name="connsiteY5" fmla="*/ 50779 h 50784"/>
                <a:gd name="connsiteX6" fmla="*/ 31519 w 44592"/>
                <a:gd name="connsiteY6" fmla="*/ 50779 h 50784"/>
                <a:gd name="connsiteX7" fmla="*/ 31519 w 44592"/>
                <a:gd name="connsiteY7" fmla="*/ 18447 h 50784"/>
                <a:gd name="connsiteX8" fmla="*/ 25194 w 44592"/>
                <a:gd name="connsiteY8" fmla="*/ 9608 h 50784"/>
                <a:gd name="connsiteX9" fmla="*/ 12966 w 44592"/>
                <a:gd name="connsiteY9" fmla="*/ 15126 h 50784"/>
                <a:gd name="connsiteX10" fmla="*/ 12966 w 44592"/>
                <a:gd name="connsiteY10" fmla="*/ 50785 h 50784"/>
                <a:gd name="connsiteX11" fmla="*/ 0 w 44592"/>
                <a:gd name="connsiteY11" fmla="*/ 50785 h 50784"/>
                <a:gd name="connsiteX12" fmla="*/ 0 w 44592"/>
                <a:gd name="connsiteY12" fmla="*/ 2451 h 50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592" h="50784">
                  <a:moveTo>
                    <a:pt x="6" y="2444"/>
                  </a:moveTo>
                  <a:lnTo>
                    <a:pt x="10830" y="951"/>
                  </a:lnTo>
                  <a:lnTo>
                    <a:pt x="12021" y="6848"/>
                  </a:lnTo>
                  <a:cubicBezTo>
                    <a:pt x="18132" y="2375"/>
                    <a:pt x="22983" y="0"/>
                    <a:pt x="29094" y="0"/>
                  </a:cubicBezTo>
                  <a:cubicBezTo>
                    <a:pt x="39319" y="0"/>
                    <a:pt x="44592" y="5424"/>
                    <a:pt x="44592" y="16166"/>
                  </a:cubicBezTo>
                  <a:lnTo>
                    <a:pt x="44592" y="50779"/>
                  </a:lnTo>
                  <a:lnTo>
                    <a:pt x="31519" y="50779"/>
                  </a:lnTo>
                  <a:lnTo>
                    <a:pt x="31519" y="18447"/>
                  </a:lnTo>
                  <a:cubicBezTo>
                    <a:pt x="31519" y="12361"/>
                    <a:pt x="29944" y="9608"/>
                    <a:pt x="25194" y="9608"/>
                  </a:cubicBezTo>
                  <a:cubicBezTo>
                    <a:pt x="21294" y="9608"/>
                    <a:pt x="17395" y="11416"/>
                    <a:pt x="12966" y="15126"/>
                  </a:cubicBezTo>
                  <a:lnTo>
                    <a:pt x="12966" y="50785"/>
                  </a:lnTo>
                  <a:lnTo>
                    <a:pt x="0" y="50785"/>
                  </a:lnTo>
                  <a:lnTo>
                    <a:pt x="0" y="2451"/>
                  </a:lnTo>
                  <a:close/>
                </a:path>
              </a:pathLst>
            </a:custGeom>
            <a:solidFill>
              <a:srgbClr val="FFFFFF"/>
            </a:solidFill>
            <a:ln w="630" cap="flat">
              <a:noFill/>
              <a:prstDash val="solid"/>
              <a:miter/>
            </a:ln>
          </p:spPr>
          <p:txBody>
            <a:bodyPr rtlCol="0" anchor="ctr"/>
            <a:lstStyle/>
            <a:p>
              <a:endParaRPr lang="de-DE"/>
            </a:p>
          </p:txBody>
        </p:sp>
        <p:sp>
          <p:nvSpPr>
            <p:cNvPr id="10" name="Freeform: Shape 9">
              <a:extLst>
                <a:ext uri="{FF2B5EF4-FFF2-40B4-BE49-F238E27FC236}">
                  <a16:creationId xmlns:a16="http://schemas.microsoft.com/office/drawing/2014/main" id="{DF946F5A-F6A2-AE46-7B1C-B52B7C774829}"/>
                </a:ext>
              </a:extLst>
            </p:cNvPr>
            <p:cNvSpPr/>
            <p:nvPr/>
          </p:nvSpPr>
          <p:spPr>
            <a:xfrm>
              <a:off x="848502" y="836260"/>
              <a:ext cx="46053" cy="51736"/>
            </a:xfrm>
            <a:custGeom>
              <a:avLst/>
              <a:gdLst>
                <a:gd name="connsiteX0" fmla="*/ 23399 w 46053"/>
                <a:gd name="connsiteY0" fmla="*/ 51730 h 51736"/>
                <a:gd name="connsiteX1" fmla="*/ 0 w 46053"/>
                <a:gd name="connsiteY1" fmla="*/ 25963 h 51736"/>
                <a:gd name="connsiteX2" fmla="*/ 23184 w 46053"/>
                <a:gd name="connsiteY2" fmla="*/ 0 h 51736"/>
                <a:gd name="connsiteX3" fmla="*/ 46054 w 46053"/>
                <a:gd name="connsiteY3" fmla="*/ 25301 h 51736"/>
                <a:gd name="connsiteX4" fmla="*/ 45947 w 46053"/>
                <a:gd name="connsiteY4" fmla="*/ 27865 h 51736"/>
                <a:gd name="connsiteX5" fmla="*/ 12852 w 46053"/>
                <a:gd name="connsiteY5" fmla="*/ 27865 h 51736"/>
                <a:gd name="connsiteX6" fmla="*/ 24551 w 46053"/>
                <a:gd name="connsiteY6" fmla="*/ 42034 h 51736"/>
                <a:gd name="connsiteX7" fmla="*/ 35829 w 46053"/>
                <a:gd name="connsiteY7" fmla="*/ 35665 h 51736"/>
                <a:gd name="connsiteX8" fmla="*/ 45417 w 46053"/>
                <a:gd name="connsiteY8" fmla="*/ 40988 h 51736"/>
                <a:gd name="connsiteX9" fmla="*/ 23392 w 46053"/>
                <a:gd name="connsiteY9" fmla="*/ 51736 h 51736"/>
                <a:gd name="connsiteX10" fmla="*/ 33201 w 46053"/>
                <a:gd name="connsiteY10" fmla="*/ 19404 h 51736"/>
                <a:gd name="connsiteX11" fmla="*/ 23184 w 46053"/>
                <a:gd name="connsiteY11" fmla="*/ 8845 h 51736"/>
                <a:gd name="connsiteX12" fmla="*/ 13066 w 46053"/>
                <a:gd name="connsiteY12" fmla="*/ 19404 h 51736"/>
                <a:gd name="connsiteX13" fmla="*/ 33195 w 46053"/>
                <a:gd name="connsiteY13" fmla="*/ 19404 h 5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6053" h="51736">
                  <a:moveTo>
                    <a:pt x="23399" y="51730"/>
                  </a:moveTo>
                  <a:cubicBezTo>
                    <a:pt x="8751" y="51730"/>
                    <a:pt x="0" y="42318"/>
                    <a:pt x="0" y="25963"/>
                  </a:cubicBezTo>
                  <a:cubicBezTo>
                    <a:pt x="0" y="9608"/>
                    <a:pt x="8852" y="0"/>
                    <a:pt x="23184" y="0"/>
                  </a:cubicBezTo>
                  <a:cubicBezTo>
                    <a:pt x="37517" y="0"/>
                    <a:pt x="46054" y="9129"/>
                    <a:pt x="46054" y="25301"/>
                  </a:cubicBezTo>
                  <a:cubicBezTo>
                    <a:pt x="46054" y="26158"/>
                    <a:pt x="45947" y="27008"/>
                    <a:pt x="45947" y="27865"/>
                  </a:cubicBezTo>
                  <a:lnTo>
                    <a:pt x="12852" y="27865"/>
                  </a:lnTo>
                  <a:cubicBezTo>
                    <a:pt x="12953" y="37284"/>
                    <a:pt x="16859" y="42034"/>
                    <a:pt x="24551" y="42034"/>
                  </a:cubicBezTo>
                  <a:cubicBezTo>
                    <a:pt x="29503" y="42034"/>
                    <a:pt x="32767" y="40037"/>
                    <a:pt x="35829" y="35665"/>
                  </a:cubicBezTo>
                  <a:lnTo>
                    <a:pt x="45417" y="40988"/>
                  </a:lnTo>
                  <a:cubicBezTo>
                    <a:pt x="41203" y="48026"/>
                    <a:pt x="33617" y="51736"/>
                    <a:pt x="23392" y="51736"/>
                  </a:cubicBezTo>
                  <a:close/>
                  <a:moveTo>
                    <a:pt x="33201" y="19404"/>
                  </a:moveTo>
                  <a:cubicBezTo>
                    <a:pt x="33201" y="12745"/>
                    <a:pt x="29409" y="8845"/>
                    <a:pt x="23184" y="8845"/>
                  </a:cubicBezTo>
                  <a:cubicBezTo>
                    <a:pt x="17287" y="8845"/>
                    <a:pt x="13596" y="12651"/>
                    <a:pt x="13066" y="19404"/>
                  </a:cubicBezTo>
                  <a:lnTo>
                    <a:pt x="33195" y="19404"/>
                  </a:lnTo>
                  <a:close/>
                </a:path>
              </a:pathLst>
            </a:custGeom>
            <a:solidFill>
              <a:srgbClr val="FFFFFF"/>
            </a:solidFill>
            <a:ln w="630" cap="flat">
              <a:noFill/>
              <a:prstDash val="solid"/>
              <a:miter/>
            </a:ln>
          </p:spPr>
          <p:txBody>
            <a:bodyPr rtlCol="0" anchor="ctr"/>
            <a:lstStyle/>
            <a:p>
              <a:endParaRPr lang="de-DE"/>
            </a:p>
          </p:txBody>
        </p:sp>
        <p:sp>
          <p:nvSpPr>
            <p:cNvPr id="11" name="Freeform: Shape 10">
              <a:extLst>
                <a:ext uri="{FF2B5EF4-FFF2-40B4-BE49-F238E27FC236}">
                  <a16:creationId xmlns:a16="http://schemas.microsoft.com/office/drawing/2014/main" id="{143A312B-6CA2-849E-1135-793952A6A062}"/>
                </a:ext>
              </a:extLst>
            </p:cNvPr>
            <p:cNvSpPr/>
            <p:nvPr/>
          </p:nvSpPr>
          <p:spPr>
            <a:xfrm>
              <a:off x="596833" y="836065"/>
              <a:ext cx="49184" cy="52467"/>
            </a:xfrm>
            <a:custGeom>
              <a:avLst/>
              <a:gdLst>
                <a:gd name="connsiteX0" fmla="*/ 24589 w 49184"/>
                <a:gd name="connsiteY0" fmla="*/ 52467 h 52467"/>
                <a:gd name="connsiteX1" fmla="*/ 0 w 49184"/>
                <a:gd name="connsiteY1" fmla="*/ 26234 h 52467"/>
                <a:gd name="connsiteX2" fmla="*/ 24589 w 49184"/>
                <a:gd name="connsiteY2" fmla="*/ 0 h 52467"/>
                <a:gd name="connsiteX3" fmla="*/ 49185 w 49184"/>
                <a:gd name="connsiteY3" fmla="*/ 26234 h 52467"/>
                <a:gd name="connsiteX4" fmla="*/ 24589 w 49184"/>
                <a:gd name="connsiteY4" fmla="*/ 52467 h 52467"/>
                <a:gd name="connsiteX5" fmla="*/ 24589 w 49184"/>
                <a:gd name="connsiteY5" fmla="*/ 11063 h 52467"/>
                <a:gd name="connsiteX6" fmla="*/ 13016 w 49184"/>
                <a:gd name="connsiteY6" fmla="*/ 26240 h 52467"/>
                <a:gd name="connsiteX7" fmla="*/ 24589 w 49184"/>
                <a:gd name="connsiteY7" fmla="*/ 41417 h 52467"/>
                <a:gd name="connsiteX8" fmla="*/ 36169 w 49184"/>
                <a:gd name="connsiteY8" fmla="*/ 26240 h 52467"/>
                <a:gd name="connsiteX9" fmla="*/ 24589 w 49184"/>
                <a:gd name="connsiteY9" fmla="*/ 11063 h 5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184" h="52467">
                  <a:moveTo>
                    <a:pt x="24589" y="52467"/>
                  </a:moveTo>
                  <a:cubicBezTo>
                    <a:pt x="11661" y="52467"/>
                    <a:pt x="0" y="44220"/>
                    <a:pt x="0" y="26234"/>
                  </a:cubicBezTo>
                  <a:cubicBezTo>
                    <a:pt x="0" y="8247"/>
                    <a:pt x="11661" y="0"/>
                    <a:pt x="24589" y="0"/>
                  </a:cubicBezTo>
                  <a:cubicBezTo>
                    <a:pt x="37517" y="0"/>
                    <a:pt x="49185" y="8241"/>
                    <a:pt x="49185" y="26234"/>
                  </a:cubicBezTo>
                  <a:cubicBezTo>
                    <a:pt x="49185" y="44227"/>
                    <a:pt x="37523" y="52467"/>
                    <a:pt x="24589" y="52467"/>
                  </a:cubicBezTo>
                  <a:close/>
                  <a:moveTo>
                    <a:pt x="24589" y="11063"/>
                  </a:moveTo>
                  <a:cubicBezTo>
                    <a:pt x="14824" y="11063"/>
                    <a:pt x="13016" y="19870"/>
                    <a:pt x="13016" y="26240"/>
                  </a:cubicBezTo>
                  <a:cubicBezTo>
                    <a:pt x="13016" y="32609"/>
                    <a:pt x="14824" y="41417"/>
                    <a:pt x="24589" y="41417"/>
                  </a:cubicBezTo>
                  <a:cubicBezTo>
                    <a:pt x="34354" y="41417"/>
                    <a:pt x="36169" y="32616"/>
                    <a:pt x="36169" y="26240"/>
                  </a:cubicBezTo>
                  <a:cubicBezTo>
                    <a:pt x="36169" y="19864"/>
                    <a:pt x="34361" y="11063"/>
                    <a:pt x="24589" y="11063"/>
                  </a:cubicBezTo>
                  <a:close/>
                </a:path>
              </a:pathLst>
            </a:custGeom>
            <a:solidFill>
              <a:srgbClr val="FFFFFF"/>
            </a:solidFill>
            <a:ln w="630" cap="flat">
              <a:noFill/>
              <a:prstDash val="solid"/>
              <a:miter/>
            </a:ln>
          </p:spPr>
          <p:txBody>
            <a:bodyPr rtlCol="0" anchor="ctr"/>
            <a:lstStyle/>
            <a:p>
              <a:endParaRPr lang="de-DE"/>
            </a:p>
          </p:txBody>
        </p:sp>
        <p:sp>
          <p:nvSpPr>
            <p:cNvPr id="12" name="Freeform: Shape 11">
              <a:extLst>
                <a:ext uri="{FF2B5EF4-FFF2-40B4-BE49-F238E27FC236}">
                  <a16:creationId xmlns:a16="http://schemas.microsoft.com/office/drawing/2014/main" id="{F9C1D7FF-2F10-61D0-9D8C-A635A9F276FD}"/>
                </a:ext>
              </a:extLst>
            </p:cNvPr>
            <p:cNvSpPr/>
            <p:nvPr/>
          </p:nvSpPr>
          <p:spPr>
            <a:xfrm>
              <a:off x="654983" y="836355"/>
              <a:ext cx="27827" cy="50721"/>
            </a:xfrm>
            <a:custGeom>
              <a:avLst/>
              <a:gdLst>
                <a:gd name="connsiteX0" fmla="*/ 0 w 27827"/>
                <a:gd name="connsiteY0" fmla="*/ 1021 h 50721"/>
                <a:gd name="connsiteX1" fmla="*/ 12436 w 27827"/>
                <a:gd name="connsiteY1" fmla="*/ 1021 h 50721"/>
                <a:gd name="connsiteX2" fmla="*/ 12436 w 27827"/>
                <a:gd name="connsiteY2" fmla="*/ 6867 h 50721"/>
                <a:gd name="connsiteX3" fmla="*/ 26139 w 27827"/>
                <a:gd name="connsiteY3" fmla="*/ 0 h 50721"/>
                <a:gd name="connsiteX4" fmla="*/ 27827 w 27827"/>
                <a:gd name="connsiteY4" fmla="*/ 94 h 50721"/>
                <a:gd name="connsiteX5" fmla="*/ 27827 w 27827"/>
                <a:gd name="connsiteY5" fmla="*/ 12361 h 50721"/>
                <a:gd name="connsiteX6" fmla="*/ 27197 w 27827"/>
                <a:gd name="connsiteY6" fmla="*/ 12361 h 50721"/>
                <a:gd name="connsiteX7" fmla="*/ 13287 w 27827"/>
                <a:gd name="connsiteY7" fmla="*/ 17659 h 50721"/>
                <a:gd name="connsiteX8" fmla="*/ 13287 w 27827"/>
                <a:gd name="connsiteY8" fmla="*/ 50722 h 50721"/>
                <a:gd name="connsiteX9" fmla="*/ 6 w 27827"/>
                <a:gd name="connsiteY9" fmla="*/ 50722 h 50721"/>
                <a:gd name="connsiteX10" fmla="*/ 6 w 27827"/>
                <a:gd name="connsiteY10" fmla="*/ 1014 h 50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827" h="50721">
                  <a:moveTo>
                    <a:pt x="0" y="1021"/>
                  </a:moveTo>
                  <a:lnTo>
                    <a:pt x="12436" y="1021"/>
                  </a:lnTo>
                  <a:lnTo>
                    <a:pt x="12436" y="6867"/>
                  </a:lnTo>
                  <a:cubicBezTo>
                    <a:pt x="14805" y="3717"/>
                    <a:pt x="20658" y="0"/>
                    <a:pt x="26139" y="0"/>
                  </a:cubicBezTo>
                  <a:cubicBezTo>
                    <a:pt x="26662" y="0"/>
                    <a:pt x="27292" y="0"/>
                    <a:pt x="27827" y="94"/>
                  </a:cubicBezTo>
                  <a:lnTo>
                    <a:pt x="27827" y="12361"/>
                  </a:lnTo>
                  <a:lnTo>
                    <a:pt x="27197" y="12361"/>
                  </a:lnTo>
                  <a:cubicBezTo>
                    <a:pt x="21508" y="12361"/>
                    <a:pt x="15284" y="13236"/>
                    <a:pt x="13287" y="17659"/>
                  </a:cubicBezTo>
                  <a:lnTo>
                    <a:pt x="13287" y="50722"/>
                  </a:lnTo>
                  <a:lnTo>
                    <a:pt x="6" y="50722"/>
                  </a:lnTo>
                  <a:lnTo>
                    <a:pt x="6" y="1014"/>
                  </a:lnTo>
                  <a:close/>
                </a:path>
              </a:pathLst>
            </a:custGeom>
            <a:solidFill>
              <a:srgbClr val="FFFFFF"/>
            </a:solidFill>
            <a:ln w="630" cap="flat">
              <a:noFill/>
              <a:prstDash val="solid"/>
              <a:miter/>
            </a:ln>
          </p:spPr>
          <p:txBody>
            <a:bodyPr rtlCol="0" anchor="ctr"/>
            <a:lstStyle/>
            <a:p>
              <a:endParaRPr lang="de-DE"/>
            </a:p>
          </p:txBody>
        </p:sp>
        <p:sp>
          <p:nvSpPr>
            <p:cNvPr id="13" name="Freeform: Shape 12">
              <a:extLst>
                <a:ext uri="{FF2B5EF4-FFF2-40B4-BE49-F238E27FC236}">
                  <a16:creationId xmlns:a16="http://schemas.microsoft.com/office/drawing/2014/main" id="{152E991B-A10C-3D29-D47E-D93A3787D0B2}"/>
                </a:ext>
              </a:extLst>
            </p:cNvPr>
            <p:cNvSpPr/>
            <p:nvPr/>
          </p:nvSpPr>
          <p:spPr>
            <a:xfrm>
              <a:off x="794221" y="836286"/>
              <a:ext cx="46393" cy="70101"/>
            </a:xfrm>
            <a:custGeom>
              <a:avLst/>
              <a:gdLst>
                <a:gd name="connsiteX0" fmla="*/ 23065 w 46393"/>
                <a:gd name="connsiteY0" fmla="*/ 40119 h 70101"/>
                <a:gd name="connsiteX1" fmla="*/ 33825 w 46393"/>
                <a:gd name="connsiteY1" fmla="*/ 23354 h 70101"/>
                <a:gd name="connsiteX2" fmla="*/ 22976 w 46393"/>
                <a:gd name="connsiteY2" fmla="*/ 9267 h 70101"/>
                <a:gd name="connsiteX3" fmla="*/ 13035 w 46393"/>
                <a:gd name="connsiteY3" fmla="*/ 23896 h 70101"/>
                <a:gd name="connsiteX4" fmla="*/ 23071 w 46393"/>
                <a:gd name="connsiteY4" fmla="*/ 40119 h 70101"/>
                <a:gd name="connsiteX5" fmla="*/ 46394 w 46393"/>
                <a:gd name="connsiteY5" fmla="*/ 907 h 70101"/>
                <a:gd name="connsiteX6" fmla="*/ 46394 w 46393"/>
                <a:gd name="connsiteY6" fmla="*/ 47975 h 70101"/>
                <a:gd name="connsiteX7" fmla="*/ 22075 w 46393"/>
                <a:gd name="connsiteY7" fmla="*/ 70101 h 70101"/>
                <a:gd name="connsiteX8" fmla="*/ 1430 w 46393"/>
                <a:gd name="connsiteY8" fmla="*/ 57721 h 70101"/>
                <a:gd name="connsiteX9" fmla="*/ 14339 w 46393"/>
                <a:gd name="connsiteY9" fmla="*/ 55642 h 70101"/>
                <a:gd name="connsiteX10" fmla="*/ 23695 w 46393"/>
                <a:gd name="connsiteY10" fmla="*/ 60525 h 70101"/>
                <a:gd name="connsiteX11" fmla="*/ 33731 w 46393"/>
                <a:gd name="connsiteY11" fmla="*/ 49506 h 70101"/>
                <a:gd name="connsiteX12" fmla="*/ 33731 w 46393"/>
                <a:gd name="connsiteY12" fmla="*/ 43723 h 70101"/>
                <a:gd name="connsiteX13" fmla="*/ 33548 w 46393"/>
                <a:gd name="connsiteY13" fmla="*/ 43546 h 70101"/>
                <a:gd name="connsiteX14" fmla="*/ 20708 w 46393"/>
                <a:gd name="connsiteY14" fmla="*/ 50772 h 70101"/>
                <a:gd name="connsiteX15" fmla="*/ 0 w 46393"/>
                <a:gd name="connsiteY15" fmla="*/ 25937 h 70101"/>
                <a:gd name="connsiteX16" fmla="*/ 19978 w 46393"/>
                <a:gd name="connsiteY16" fmla="*/ 0 h 70101"/>
                <a:gd name="connsiteX17" fmla="*/ 34417 w 46393"/>
                <a:gd name="connsiteY17" fmla="*/ 6886 h 70101"/>
                <a:gd name="connsiteX18" fmla="*/ 34266 w 46393"/>
                <a:gd name="connsiteY18" fmla="*/ 6861 h 70101"/>
                <a:gd name="connsiteX19" fmla="*/ 35337 w 46393"/>
                <a:gd name="connsiteY19" fmla="*/ 914 h 70101"/>
                <a:gd name="connsiteX20" fmla="*/ 46381 w 46393"/>
                <a:gd name="connsiteY20" fmla="*/ 914 h 7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6393" h="70101">
                  <a:moveTo>
                    <a:pt x="23065" y="40119"/>
                  </a:moveTo>
                  <a:cubicBezTo>
                    <a:pt x="32994" y="40043"/>
                    <a:pt x="33825" y="29951"/>
                    <a:pt x="33825" y="23354"/>
                  </a:cubicBezTo>
                  <a:cubicBezTo>
                    <a:pt x="33825" y="15593"/>
                    <a:pt x="30026" y="9267"/>
                    <a:pt x="22976" y="9267"/>
                  </a:cubicBezTo>
                  <a:cubicBezTo>
                    <a:pt x="18270" y="9267"/>
                    <a:pt x="13035" y="12701"/>
                    <a:pt x="13035" y="23896"/>
                  </a:cubicBezTo>
                  <a:cubicBezTo>
                    <a:pt x="13035" y="30039"/>
                    <a:pt x="13470" y="40195"/>
                    <a:pt x="23071" y="40119"/>
                  </a:cubicBezTo>
                  <a:close/>
                  <a:moveTo>
                    <a:pt x="46394" y="907"/>
                  </a:moveTo>
                  <a:lnTo>
                    <a:pt x="46394" y="47975"/>
                  </a:lnTo>
                  <a:cubicBezTo>
                    <a:pt x="46394" y="56285"/>
                    <a:pt x="45764" y="69950"/>
                    <a:pt x="22075" y="70101"/>
                  </a:cubicBezTo>
                  <a:cubicBezTo>
                    <a:pt x="12304" y="70164"/>
                    <a:pt x="3245" y="66258"/>
                    <a:pt x="1430" y="57721"/>
                  </a:cubicBezTo>
                  <a:lnTo>
                    <a:pt x="14339" y="55642"/>
                  </a:lnTo>
                  <a:cubicBezTo>
                    <a:pt x="14881" y="58087"/>
                    <a:pt x="16374" y="60525"/>
                    <a:pt x="23695" y="60525"/>
                  </a:cubicBezTo>
                  <a:cubicBezTo>
                    <a:pt x="30473" y="60525"/>
                    <a:pt x="33731" y="57274"/>
                    <a:pt x="33731" y="49506"/>
                  </a:cubicBezTo>
                  <a:lnTo>
                    <a:pt x="33731" y="43723"/>
                  </a:lnTo>
                  <a:lnTo>
                    <a:pt x="33548" y="43546"/>
                  </a:lnTo>
                  <a:cubicBezTo>
                    <a:pt x="31469" y="47251"/>
                    <a:pt x="28306" y="50772"/>
                    <a:pt x="20708" y="50772"/>
                  </a:cubicBezTo>
                  <a:cubicBezTo>
                    <a:pt x="9135" y="50772"/>
                    <a:pt x="0" y="42740"/>
                    <a:pt x="0" y="25937"/>
                  </a:cubicBezTo>
                  <a:cubicBezTo>
                    <a:pt x="0" y="9135"/>
                    <a:pt x="9400" y="19"/>
                    <a:pt x="19978" y="0"/>
                  </a:cubicBezTo>
                  <a:cubicBezTo>
                    <a:pt x="29888" y="-13"/>
                    <a:pt x="33579" y="4505"/>
                    <a:pt x="34417" y="6886"/>
                  </a:cubicBezTo>
                  <a:lnTo>
                    <a:pt x="34266" y="6861"/>
                  </a:lnTo>
                  <a:lnTo>
                    <a:pt x="35337" y="914"/>
                  </a:lnTo>
                  <a:lnTo>
                    <a:pt x="46381" y="914"/>
                  </a:lnTo>
                  <a:close/>
                </a:path>
              </a:pathLst>
            </a:custGeom>
            <a:solidFill>
              <a:srgbClr val="FFFFFF"/>
            </a:solidFill>
            <a:ln w="630" cap="flat">
              <a:noFill/>
              <a:prstDash val="solid"/>
              <a:miter/>
            </a:ln>
          </p:spPr>
          <p:txBody>
            <a:bodyPr rtlCol="0" anchor="ctr"/>
            <a:lstStyle/>
            <a:p>
              <a:endParaRPr lang="de-DE"/>
            </a:p>
          </p:txBody>
        </p:sp>
        <p:sp>
          <p:nvSpPr>
            <p:cNvPr id="14" name="Freeform: Shape 13">
              <a:extLst>
                <a:ext uri="{FF2B5EF4-FFF2-40B4-BE49-F238E27FC236}">
                  <a16:creationId xmlns:a16="http://schemas.microsoft.com/office/drawing/2014/main" id="{225AFFFB-D04C-1BCD-0DA6-04320E86C087}"/>
                </a:ext>
              </a:extLst>
            </p:cNvPr>
            <p:cNvSpPr/>
            <p:nvPr/>
          </p:nvSpPr>
          <p:spPr>
            <a:xfrm>
              <a:off x="886706" y="818526"/>
              <a:ext cx="34404" cy="16424"/>
            </a:xfrm>
            <a:custGeom>
              <a:avLst/>
              <a:gdLst>
                <a:gd name="connsiteX0" fmla="*/ 12991 w 34404"/>
                <a:gd name="connsiteY0" fmla="*/ 2192 h 16424"/>
                <a:gd name="connsiteX1" fmla="*/ 7850 w 34404"/>
                <a:gd name="connsiteY1" fmla="*/ 2192 h 16424"/>
                <a:gd name="connsiteX2" fmla="*/ 7850 w 34404"/>
                <a:gd name="connsiteY2" fmla="*/ 16424 h 16424"/>
                <a:gd name="connsiteX3" fmla="*/ 5141 w 34404"/>
                <a:gd name="connsiteY3" fmla="*/ 16424 h 16424"/>
                <a:gd name="connsiteX4" fmla="*/ 5141 w 34404"/>
                <a:gd name="connsiteY4" fmla="*/ 2192 h 16424"/>
                <a:gd name="connsiteX5" fmla="*/ 0 w 34404"/>
                <a:gd name="connsiteY5" fmla="*/ 2192 h 16424"/>
                <a:gd name="connsiteX6" fmla="*/ 0 w 34404"/>
                <a:gd name="connsiteY6" fmla="*/ 0 h 16424"/>
                <a:gd name="connsiteX7" fmla="*/ 12997 w 34404"/>
                <a:gd name="connsiteY7" fmla="*/ 0 h 16424"/>
                <a:gd name="connsiteX8" fmla="*/ 12997 w 34404"/>
                <a:gd name="connsiteY8" fmla="*/ 2192 h 16424"/>
                <a:gd name="connsiteX9" fmla="*/ 34405 w 34404"/>
                <a:gd name="connsiteY9" fmla="*/ 16424 h 16424"/>
                <a:gd name="connsiteX10" fmla="*/ 31689 w 34404"/>
                <a:gd name="connsiteY10" fmla="*/ 16424 h 16424"/>
                <a:gd name="connsiteX11" fmla="*/ 31689 w 34404"/>
                <a:gd name="connsiteY11" fmla="*/ 2709 h 16424"/>
                <a:gd name="connsiteX12" fmla="*/ 31608 w 34404"/>
                <a:gd name="connsiteY12" fmla="*/ 2709 h 16424"/>
                <a:gd name="connsiteX13" fmla="*/ 26227 w 34404"/>
                <a:gd name="connsiteY13" fmla="*/ 16424 h 16424"/>
                <a:gd name="connsiteX14" fmla="*/ 24514 w 34404"/>
                <a:gd name="connsiteY14" fmla="*/ 16424 h 16424"/>
                <a:gd name="connsiteX15" fmla="*/ 19133 w 34404"/>
                <a:gd name="connsiteY15" fmla="*/ 2709 h 16424"/>
                <a:gd name="connsiteX16" fmla="*/ 19051 w 34404"/>
                <a:gd name="connsiteY16" fmla="*/ 2709 h 16424"/>
                <a:gd name="connsiteX17" fmla="*/ 19051 w 34404"/>
                <a:gd name="connsiteY17" fmla="*/ 16424 h 16424"/>
                <a:gd name="connsiteX18" fmla="*/ 16342 w 34404"/>
                <a:gd name="connsiteY18" fmla="*/ 16424 h 16424"/>
                <a:gd name="connsiteX19" fmla="*/ 16342 w 34404"/>
                <a:gd name="connsiteY19" fmla="*/ 0 h 16424"/>
                <a:gd name="connsiteX20" fmla="*/ 20526 w 34404"/>
                <a:gd name="connsiteY20" fmla="*/ 0 h 16424"/>
                <a:gd name="connsiteX21" fmla="*/ 25427 w 34404"/>
                <a:gd name="connsiteY21" fmla="*/ 12474 h 16424"/>
                <a:gd name="connsiteX22" fmla="*/ 30247 w 34404"/>
                <a:gd name="connsiteY22" fmla="*/ 0 h 16424"/>
                <a:gd name="connsiteX23" fmla="*/ 34398 w 34404"/>
                <a:gd name="connsiteY23" fmla="*/ 0 h 16424"/>
                <a:gd name="connsiteX24" fmla="*/ 34398 w 34404"/>
                <a:gd name="connsiteY24" fmla="*/ 16424 h 16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4404" h="16424">
                  <a:moveTo>
                    <a:pt x="12991" y="2192"/>
                  </a:moveTo>
                  <a:lnTo>
                    <a:pt x="7850" y="2192"/>
                  </a:lnTo>
                  <a:lnTo>
                    <a:pt x="7850" y="16424"/>
                  </a:lnTo>
                  <a:lnTo>
                    <a:pt x="5141" y="16424"/>
                  </a:lnTo>
                  <a:lnTo>
                    <a:pt x="5141" y="2192"/>
                  </a:lnTo>
                  <a:lnTo>
                    <a:pt x="0" y="2192"/>
                  </a:lnTo>
                  <a:lnTo>
                    <a:pt x="0" y="0"/>
                  </a:lnTo>
                  <a:lnTo>
                    <a:pt x="12997" y="0"/>
                  </a:lnTo>
                  <a:lnTo>
                    <a:pt x="12997" y="2192"/>
                  </a:lnTo>
                  <a:close/>
                  <a:moveTo>
                    <a:pt x="34405" y="16424"/>
                  </a:moveTo>
                  <a:lnTo>
                    <a:pt x="31689" y="16424"/>
                  </a:lnTo>
                  <a:lnTo>
                    <a:pt x="31689" y="2709"/>
                  </a:lnTo>
                  <a:lnTo>
                    <a:pt x="31608" y="2709"/>
                  </a:lnTo>
                  <a:lnTo>
                    <a:pt x="26227" y="16424"/>
                  </a:lnTo>
                  <a:lnTo>
                    <a:pt x="24514" y="16424"/>
                  </a:lnTo>
                  <a:lnTo>
                    <a:pt x="19133" y="2709"/>
                  </a:lnTo>
                  <a:lnTo>
                    <a:pt x="19051" y="2709"/>
                  </a:lnTo>
                  <a:lnTo>
                    <a:pt x="19051" y="16424"/>
                  </a:lnTo>
                  <a:lnTo>
                    <a:pt x="16342" y="16424"/>
                  </a:lnTo>
                  <a:lnTo>
                    <a:pt x="16342" y="0"/>
                  </a:lnTo>
                  <a:lnTo>
                    <a:pt x="20526" y="0"/>
                  </a:lnTo>
                  <a:lnTo>
                    <a:pt x="25427" y="12474"/>
                  </a:lnTo>
                  <a:lnTo>
                    <a:pt x="30247" y="0"/>
                  </a:lnTo>
                  <a:lnTo>
                    <a:pt x="34398" y="0"/>
                  </a:lnTo>
                  <a:lnTo>
                    <a:pt x="34398" y="16424"/>
                  </a:lnTo>
                  <a:close/>
                </a:path>
              </a:pathLst>
            </a:custGeom>
            <a:solidFill>
              <a:srgbClr val="FFFFFF"/>
            </a:solidFill>
            <a:ln w="630" cap="flat">
              <a:noFill/>
              <a:prstDash val="solid"/>
              <a:miter/>
            </a:ln>
          </p:spPr>
          <p:txBody>
            <a:bodyPr rtlCol="0" anchor="ctr"/>
            <a:lstStyle/>
            <a:p>
              <a:endParaRPr lang="de-DE"/>
            </a:p>
          </p:txBody>
        </p:sp>
        <p:sp>
          <p:nvSpPr>
            <p:cNvPr id="15" name="Freeform: Shape 14">
              <a:extLst>
                <a:ext uri="{FF2B5EF4-FFF2-40B4-BE49-F238E27FC236}">
                  <a16:creationId xmlns:a16="http://schemas.microsoft.com/office/drawing/2014/main" id="{E38999EB-F70A-B21F-9132-1F2D31676194}"/>
                </a:ext>
              </a:extLst>
            </p:cNvPr>
            <p:cNvSpPr/>
            <p:nvPr/>
          </p:nvSpPr>
          <p:spPr>
            <a:xfrm>
              <a:off x="1034178" y="626537"/>
              <a:ext cx="199504" cy="224106"/>
            </a:xfrm>
            <a:custGeom>
              <a:avLst/>
              <a:gdLst>
                <a:gd name="connsiteX0" fmla="*/ 146710 w 199504"/>
                <a:gd name="connsiteY0" fmla="*/ 62257 h 224106"/>
                <a:gd name="connsiteX1" fmla="*/ 136208 w 199504"/>
                <a:gd name="connsiteY1" fmla="*/ 50407 h 224106"/>
                <a:gd name="connsiteX2" fmla="*/ 121957 w 199504"/>
                <a:gd name="connsiteY2" fmla="*/ 42456 h 224106"/>
                <a:gd name="connsiteX3" fmla="*/ 105306 w 199504"/>
                <a:gd name="connsiteY3" fmla="*/ 39609 h 224106"/>
                <a:gd name="connsiteX4" fmla="*/ 78304 w 199504"/>
                <a:gd name="connsiteY4" fmla="*/ 45757 h 224106"/>
                <a:gd name="connsiteX5" fmla="*/ 60304 w 199504"/>
                <a:gd name="connsiteY5" fmla="*/ 62257 h 224106"/>
                <a:gd name="connsiteX6" fmla="*/ 50256 w 199504"/>
                <a:gd name="connsiteY6" fmla="*/ 85807 h 224106"/>
                <a:gd name="connsiteX7" fmla="*/ 47106 w 199504"/>
                <a:gd name="connsiteY7" fmla="*/ 113105 h 224106"/>
                <a:gd name="connsiteX8" fmla="*/ 50256 w 199504"/>
                <a:gd name="connsiteY8" fmla="*/ 139358 h 224106"/>
                <a:gd name="connsiteX9" fmla="*/ 60304 w 199504"/>
                <a:gd name="connsiteY9" fmla="*/ 162309 h 224106"/>
                <a:gd name="connsiteX10" fmla="*/ 78304 w 199504"/>
                <a:gd name="connsiteY10" fmla="*/ 178658 h 224106"/>
                <a:gd name="connsiteX11" fmla="*/ 105306 w 199504"/>
                <a:gd name="connsiteY11" fmla="*/ 184807 h 224106"/>
                <a:gd name="connsiteX12" fmla="*/ 139055 w 199504"/>
                <a:gd name="connsiteY12" fmla="*/ 171608 h 224106"/>
                <a:gd name="connsiteX13" fmla="*/ 153905 w 199504"/>
                <a:gd name="connsiteY13" fmla="*/ 136806 h 224106"/>
                <a:gd name="connsiteX14" fmla="*/ 199505 w 199504"/>
                <a:gd name="connsiteY14" fmla="*/ 136806 h 224106"/>
                <a:gd name="connsiteX15" fmla="*/ 190206 w 199504"/>
                <a:gd name="connsiteY15" fmla="*/ 173107 h 224106"/>
                <a:gd name="connsiteX16" fmla="*/ 170405 w 199504"/>
                <a:gd name="connsiteY16" fmla="*/ 200708 h 224106"/>
                <a:gd name="connsiteX17" fmla="*/ 141607 w 199504"/>
                <a:gd name="connsiteY17" fmla="*/ 218109 h 224106"/>
                <a:gd name="connsiteX18" fmla="*/ 105306 w 199504"/>
                <a:gd name="connsiteY18" fmla="*/ 224106 h 224106"/>
                <a:gd name="connsiteX19" fmla="*/ 61054 w 199504"/>
                <a:gd name="connsiteY19" fmla="*/ 215557 h 224106"/>
                <a:gd name="connsiteX20" fmla="*/ 27903 w 199504"/>
                <a:gd name="connsiteY20" fmla="*/ 192008 h 224106"/>
                <a:gd name="connsiteX21" fmla="*/ 7201 w 199504"/>
                <a:gd name="connsiteY21" fmla="*/ 156759 h 224106"/>
                <a:gd name="connsiteX22" fmla="*/ 0 w 199504"/>
                <a:gd name="connsiteY22" fmla="*/ 113105 h 224106"/>
                <a:gd name="connsiteX23" fmla="*/ 7201 w 199504"/>
                <a:gd name="connsiteY23" fmla="*/ 68557 h 224106"/>
                <a:gd name="connsiteX24" fmla="*/ 27903 w 199504"/>
                <a:gd name="connsiteY24" fmla="*/ 32704 h 224106"/>
                <a:gd name="connsiteX25" fmla="*/ 61054 w 199504"/>
                <a:gd name="connsiteY25" fmla="*/ 8700 h 224106"/>
                <a:gd name="connsiteX26" fmla="*/ 105306 w 199504"/>
                <a:gd name="connsiteY26" fmla="*/ 0 h 224106"/>
                <a:gd name="connsiteX27" fmla="*/ 138759 w 199504"/>
                <a:gd name="connsiteY27" fmla="*/ 5103 h 224106"/>
                <a:gd name="connsiteX28" fmla="*/ 166958 w 199504"/>
                <a:gd name="connsiteY28" fmla="*/ 19952 h 224106"/>
                <a:gd name="connsiteX29" fmla="*/ 187509 w 199504"/>
                <a:gd name="connsiteY29" fmla="*/ 44101 h 224106"/>
                <a:gd name="connsiteX30" fmla="*/ 197709 w 199504"/>
                <a:gd name="connsiteY30" fmla="*/ 77100 h 224106"/>
                <a:gd name="connsiteX31" fmla="*/ 152109 w 199504"/>
                <a:gd name="connsiteY31" fmla="*/ 77100 h 224106"/>
                <a:gd name="connsiteX32" fmla="*/ 146710 w 199504"/>
                <a:gd name="connsiteY32" fmla="*/ 62251 h 224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9504" h="224106">
                  <a:moveTo>
                    <a:pt x="146710" y="62257"/>
                  </a:moveTo>
                  <a:cubicBezTo>
                    <a:pt x="143906" y="57759"/>
                    <a:pt x="140410" y="53809"/>
                    <a:pt x="136208" y="50407"/>
                  </a:cubicBezTo>
                  <a:cubicBezTo>
                    <a:pt x="132006" y="47011"/>
                    <a:pt x="127255" y="44359"/>
                    <a:pt x="121957" y="42456"/>
                  </a:cubicBezTo>
                  <a:cubicBezTo>
                    <a:pt x="116652" y="40560"/>
                    <a:pt x="111108" y="39609"/>
                    <a:pt x="105306" y="39609"/>
                  </a:cubicBezTo>
                  <a:cubicBezTo>
                    <a:pt x="94703" y="39609"/>
                    <a:pt x="85700" y="41662"/>
                    <a:pt x="78304" y="45757"/>
                  </a:cubicBezTo>
                  <a:cubicBezTo>
                    <a:pt x="70901" y="49859"/>
                    <a:pt x="64903" y="55359"/>
                    <a:pt x="60304" y="62257"/>
                  </a:cubicBezTo>
                  <a:cubicBezTo>
                    <a:pt x="55699" y="69156"/>
                    <a:pt x="52354" y="77012"/>
                    <a:pt x="50256" y="85807"/>
                  </a:cubicBezTo>
                  <a:cubicBezTo>
                    <a:pt x="48158" y="94608"/>
                    <a:pt x="47106" y="103712"/>
                    <a:pt x="47106" y="113105"/>
                  </a:cubicBezTo>
                  <a:cubicBezTo>
                    <a:pt x="47106" y="122499"/>
                    <a:pt x="48158" y="130859"/>
                    <a:pt x="50256" y="139358"/>
                  </a:cubicBezTo>
                  <a:cubicBezTo>
                    <a:pt x="52354" y="147863"/>
                    <a:pt x="55705" y="155511"/>
                    <a:pt x="60304" y="162309"/>
                  </a:cubicBezTo>
                  <a:cubicBezTo>
                    <a:pt x="64903" y="169113"/>
                    <a:pt x="70901" y="174563"/>
                    <a:pt x="78304" y="178658"/>
                  </a:cubicBezTo>
                  <a:cubicBezTo>
                    <a:pt x="85700" y="182759"/>
                    <a:pt x="94703" y="184807"/>
                    <a:pt x="105306" y="184807"/>
                  </a:cubicBezTo>
                  <a:cubicBezTo>
                    <a:pt x="119708" y="184807"/>
                    <a:pt x="130954" y="180409"/>
                    <a:pt x="139055" y="171608"/>
                  </a:cubicBezTo>
                  <a:cubicBezTo>
                    <a:pt x="147157" y="162807"/>
                    <a:pt x="152103" y="151208"/>
                    <a:pt x="153905" y="136806"/>
                  </a:cubicBezTo>
                  <a:lnTo>
                    <a:pt x="199505" y="136806"/>
                  </a:lnTo>
                  <a:cubicBezTo>
                    <a:pt x="198308" y="150207"/>
                    <a:pt x="195202" y="162309"/>
                    <a:pt x="190206" y="173107"/>
                  </a:cubicBezTo>
                  <a:cubicBezTo>
                    <a:pt x="185204" y="183906"/>
                    <a:pt x="178601" y="193110"/>
                    <a:pt x="170405" y="200708"/>
                  </a:cubicBezTo>
                  <a:cubicBezTo>
                    <a:pt x="162202" y="208312"/>
                    <a:pt x="152601" y="214108"/>
                    <a:pt x="141607" y="218109"/>
                  </a:cubicBezTo>
                  <a:cubicBezTo>
                    <a:pt x="130607" y="222109"/>
                    <a:pt x="118505" y="224106"/>
                    <a:pt x="105306" y="224106"/>
                  </a:cubicBezTo>
                  <a:cubicBezTo>
                    <a:pt x="88907" y="224106"/>
                    <a:pt x="74152" y="221259"/>
                    <a:pt x="61054" y="215557"/>
                  </a:cubicBezTo>
                  <a:cubicBezTo>
                    <a:pt x="47950" y="209856"/>
                    <a:pt x="36906" y="202012"/>
                    <a:pt x="27903" y="192008"/>
                  </a:cubicBezTo>
                  <a:cubicBezTo>
                    <a:pt x="18900" y="182009"/>
                    <a:pt x="12002" y="170260"/>
                    <a:pt x="7201" y="156759"/>
                  </a:cubicBezTo>
                  <a:cubicBezTo>
                    <a:pt x="2400" y="143258"/>
                    <a:pt x="0" y="128711"/>
                    <a:pt x="0" y="113105"/>
                  </a:cubicBezTo>
                  <a:cubicBezTo>
                    <a:pt x="0" y="97500"/>
                    <a:pt x="2400" y="82254"/>
                    <a:pt x="7201" y="68557"/>
                  </a:cubicBezTo>
                  <a:cubicBezTo>
                    <a:pt x="12002" y="54861"/>
                    <a:pt x="18900" y="42910"/>
                    <a:pt x="27903" y="32704"/>
                  </a:cubicBezTo>
                  <a:cubicBezTo>
                    <a:pt x="36906" y="22504"/>
                    <a:pt x="47950" y="14509"/>
                    <a:pt x="61054" y="8700"/>
                  </a:cubicBezTo>
                  <a:cubicBezTo>
                    <a:pt x="74152" y="2904"/>
                    <a:pt x="88907" y="0"/>
                    <a:pt x="105306" y="0"/>
                  </a:cubicBezTo>
                  <a:cubicBezTo>
                    <a:pt x="117106" y="0"/>
                    <a:pt x="128257" y="1701"/>
                    <a:pt x="138759" y="5103"/>
                  </a:cubicBezTo>
                  <a:cubicBezTo>
                    <a:pt x="149262" y="8505"/>
                    <a:pt x="158661" y="13457"/>
                    <a:pt x="166958" y="19952"/>
                  </a:cubicBezTo>
                  <a:cubicBezTo>
                    <a:pt x="175256" y="26454"/>
                    <a:pt x="182110" y="34506"/>
                    <a:pt x="187509" y="44101"/>
                  </a:cubicBezTo>
                  <a:cubicBezTo>
                    <a:pt x="192909" y="53702"/>
                    <a:pt x="196311" y="64702"/>
                    <a:pt x="197709" y="77100"/>
                  </a:cubicBezTo>
                  <a:lnTo>
                    <a:pt x="152109" y="77100"/>
                  </a:lnTo>
                  <a:cubicBezTo>
                    <a:pt x="151309" y="71701"/>
                    <a:pt x="149507" y="66749"/>
                    <a:pt x="146710" y="62251"/>
                  </a:cubicBezTo>
                  <a:close/>
                </a:path>
              </a:pathLst>
            </a:custGeom>
            <a:solidFill>
              <a:srgbClr val="FFFFFF"/>
            </a:solidFill>
            <a:ln w="630" cap="flat">
              <a:noFill/>
              <a:prstDash val="solid"/>
              <a:miter/>
            </a:ln>
          </p:spPr>
          <p:txBody>
            <a:bodyPr rtlCol="0" anchor="ctr"/>
            <a:lstStyle/>
            <a:p>
              <a:endParaRPr lang="de-DE"/>
            </a:p>
          </p:txBody>
        </p:sp>
        <p:sp>
          <p:nvSpPr>
            <p:cNvPr id="17" name="Freeform: Shape 16">
              <a:extLst>
                <a:ext uri="{FF2B5EF4-FFF2-40B4-BE49-F238E27FC236}">
                  <a16:creationId xmlns:a16="http://schemas.microsoft.com/office/drawing/2014/main" id="{3127A6A8-2B1D-0CCE-17AC-B9D8F9AB5AEC}"/>
                </a:ext>
              </a:extLst>
            </p:cNvPr>
            <p:cNvSpPr/>
            <p:nvPr/>
          </p:nvSpPr>
          <p:spPr>
            <a:xfrm>
              <a:off x="1240708" y="690741"/>
              <a:ext cx="159001" cy="209408"/>
            </a:xfrm>
            <a:custGeom>
              <a:avLst/>
              <a:gdLst>
                <a:gd name="connsiteX0" fmla="*/ 75002 w 159001"/>
                <a:gd name="connsiteY0" fmla="*/ 201306 h 209408"/>
                <a:gd name="connsiteX1" fmla="*/ 40799 w 159001"/>
                <a:gd name="connsiteY1" fmla="*/ 209408 h 209408"/>
                <a:gd name="connsiteX2" fmla="*/ 27752 w 159001"/>
                <a:gd name="connsiteY2" fmla="*/ 208961 h 209408"/>
                <a:gd name="connsiteX3" fmla="*/ 14704 w 159001"/>
                <a:gd name="connsiteY3" fmla="*/ 207909 h 209408"/>
                <a:gd name="connsiteX4" fmla="*/ 14704 w 159001"/>
                <a:gd name="connsiteY4" fmla="*/ 172811 h 209408"/>
                <a:gd name="connsiteX5" fmla="*/ 27002 w 159001"/>
                <a:gd name="connsiteY5" fmla="*/ 174008 h 209408"/>
                <a:gd name="connsiteX6" fmla="*/ 39602 w 159001"/>
                <a:gd name="connsiteY6" fmla="*/ 174311 h 209408"/>
                <a:gd name="connsiteX7" fmla="*/ 52051 w 159001"/>
                <a:gd name="connsiteY7" fmla="*/ 167708 h 209408"/>
                <a:gd name="connsiteX8" fmla="*/ 56102 w 159001"/>
                <a:gd name="connsiteY8" fmla="*/ 155108 h 209408"/>
                <a:gd name="connsiteX9" fmla="*/ 54300 w 159001"/>
                <a:gd name="connsiteY9" fmla="*/ 145507 h 209408"/>
                <a:gd name="connsiteX10" fmla="*/ 0 w 159001"/>
                <a:gd name="connsiteY10" fmla="*/ 0 h 209408"/>
                <a:gd name="connsiteX11" fmla="*/ 45304 w 159001"/>
                <a:gd name="connsiteY11" fmla="*/ 0 h 209408"/>
                <a:gd name="connsiteX12" fmla="*/ 80402 w 159001"/>
                <a:gd name="connsiteY12" fmla="*/ 106200 h 209408"/>
                <a:gd name="connsiteX13" fmla="*/ 81000 w 159001"/>
                <a:gd name="connsiteY13" fmla="*/ 106200 h 209408"/>
                <a:gd name="connsiteX14" fmla="*/ 114901 w 159001"/>
                <a:gd name="connsiteY14" fmla="*/ 0 h 209408"/>
                <a:gd name="connsiteX15" fmla="*/ 159002 w 159001"/>
                <a:gd name="connsiteY15" fmla="*/ 0 h 209408"/>
                <a:gd name="connsiteX16" fmla="*/ 94199 w 159001"/>
                <a:gd name="connsiteY16" fmla="*/ 174304 h 209408"/>
                <a:gd name="connsiteX17" fmla="*/ 74996 w 159001"/>
                <a:gd name="connsiteY17" fmla="*/ 201306 h 209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9001" h="209408">
                  <a:moveTo>
                    <a:pt x="75002" y="201306"/>
                  </a:moveTo>
                  <a:cubicBezTo>
                    <a:pt x="66800" y="206706"/>
                    <a:pt x="55397" y="209408"/>
                    <a:pt x="40799" y="209408"/>
                  </a:cubicBezTo>
                  <a:cubicBezTo>
                    <a:pt x="36396" y="209408"/>
                    <a:pt x="32049" y="209257"/>
                    <a:pt x="27752" y="208961"/>
                  </a:cubicBezTo>
                  <a:cubicBezTo>
                    <a:pt x="23449" y="208659"/>
                    <a:pt x="19096" y="208312"/>
                    <a:pt x="14704" y="207909"/>
                  </a:cubicBezTo>
                  <a:lnTo>
                    <a:pt x="14704" y="172811"/>
                  </a:lnTo>
                  <a:cubicBezTo>
                    <a:pt x="18705" y="173208"/>
                    <a:pt x="22806" y="173605"/>
                    <a:pt x="27002" y="174008"/>
                  </a:cubicBezTo>
                  <a:cubicBezTo>
                    <a:pt x="31204" y="174405"/>
                    <a:pt x="35400" y="174506"/>
                    <a:pt x="39602" y="174311"/>
                  </a:cubicBezTo>
                  <a:cubicBezTo>
                    <a:pt x="45197" y="173712"/>
                    <a:pt x="49355" y="171507"/>
                    <a:pt x="52051" y="167708"/>
                  </a:cubicBezTo>
                  <a:cubicBezTo>
                    <a:pt x="54754" y="163909"/>
                    <a:pt x="56102" y="159707"/>
                    <a:pt x="56102" y="155108"/>
                  </a:cubicBezTo>
                  <a:cubicBezTo>
                    <a:pt x="56102" y="151712"/>
                    <a:pt x="55504" y="148505"/>
                    <a:pt x="54300" y="145507"/>
                  </a:cubicBezTo>
                  <a:lnTo>
                    <a:pt x="0" y="0"/>
                  </a:lnTo>
                  <a:lnTo>
                    <a:pt x="45304" y="0"/>
                  </a:lnTo>
                  <a:lnTo>
                    <a:pt x="80402" y="106200"/>
                  </a:lnTo>
                  <a:lnTo>
                    <a:pt x="81000" y="106200"/>
                  </a:lnTo>
                  <a:lnTo>
                    <a:pt x="114901" y="0"/>
                  </a:lnTo>
                  <a:lnTo>
                    <a:pt x="159002" y="0"/>
                  </a:lnTo>
                  <a:lnTo>
                    <a:pt x="94199" y="174304"/>
                  </a:lnTo>
                  <a:cubicBezTo>
                    <a:pt x="89593" y="186904"/>
                    <a:pt x="83199" y="195907"/>
                    <a:pt x="74996" y="201306"/>
                  </a:cubicBezTo>
                  <a:close/>
                </a:path>
              </a:pathLst>
            </a:custGeom>
            <a:solidFill>
              <a:srgbClr val="FFFFFF"/>
            </a:solidFill>
            <a:ln w="630" cap="flat">
              <a:noFill/>
              <a:prstDash val="solid"/>
              <a:miter/>
            </a:ln>
          </p:spPr>
          <p:txBody>
            <a:bodyPr rtlCol="0" anchor="ctr"/>
            <a:lstStyle/>
            <a:p>
              <a:endParaRPr lang="de-DE"/>
            </a:p>
          </p:txBody>
        </p:sp>
        <p:sp>
          <p:nvSpPr>
            <p:cNvPr id="18" name="Freeform: Shape 17">
              <a:extLst>
                <a:ext uri="{FF2B5EF4-FFF2-40B4-BE49-F238E27FC236}">
                  <a16:creationId xmlns:a16="http://schemas.microsoft.com/office/drawing/2014/main" id="{CDF019B2-55EE-CB02-0FCD-E071AA1B6EEF}"/>
                </a:ext>
              </a:extLst>
            </p:cNvPr>
            <p:cNvSpPr/>
            <p:nvPr/>
          </p:nvSpPr>
          <p:spPr>
            <a:xfrm>
              <a:off x="1410577" y="631634"/>
              <a:ext cx="156305" cy="218102"/>
            </a:xfrm>
            <a:custGeom>
              <a:avLst/>
              <a:gdLst>
                <a:gd name="connsiteX0" fmla="*/ 42601 w 156305"/>
                <a:gd name="connsiteY0" fmla="*/ 6 h 218102"/>
                <a:gd name="connsiteX1" fmla="*/ 42601 w 156305"/>
                <a:gd name="connsiteY1" fmla="*/ 78008 h 218102"/>
                <a:gd name="connsiteX2" fmla="*/ 43200 w 156305"/>
                <a:gd name="connsiteY2" fmla="*/ 78008 h 218102"/>
                <a:gd name="connsiteX3" fmla="*/ 64349 w 156305"/>
                <a:gd name="connsiteY3" fmla="*/ 60456 h 218102"/>
                <a:gd name="connsiteX4" fmla="*/ 92101 w 156305"/>
                <a:gd name="connsiteY4" fmla="*/ 54905 h 218102"/>
                <a:gd name="connsiteX5" fmla="*/ 115203 w 156305"/>
                <a:gd name="connsiteY5" fmla="*/ 59706 h 218102"/>
                <a:gd name="connsiteX6" fmla="*/ 135754 w 156305"/>
                <a:gd name="connsiteY6" fmla="*/ 74404 h 218102"/>
                <a:gd name="connsiteX7" fmla="*/ 150603 w 156305"/>
                <a:gd name="connsiteY7" fmla="*/ 99755 h 218102"/>
                <a:gd name="connsiteX8" fmla="*/ 156305 w 156305"/>
                <a:gd name="connsiteY8" fmla="*/ 136504 h 218102"/>
                <a:gd name="connsiteX9" fmla="*/ 150603 w 156305"/>
                <a:gd name="connsiteY9" fmla="*/ 173252 h 218102"/>
                <a:gd name="connsiteX10" fmla="*/ 135754 w 156305"/>
                <a:gd name="connsiteY10" fmla="*/ 198604 h 218102"/>
                <a:gd name="connsiteX11" fmla="*/ 115203 w 156305"/>
                <a:gd name="connsiteY11" fmla="*/ 213302 h 218102"/>
                <a:gd name="connsiteX12" fmla="*/ 92101 w 156305"/>
                <a:gd name="connsiteY12" fmla="*/ 218102 h 218102"/>
                <a:gd name="connsiteX13" fmla="*/ 61501 w 156305"/>
                <a:gd name="connsiteY13" fmla="*/ 212703 h 218102"/>
                <a:gd name="connsiteX14" fmla="*/ 41102 w 156305"/>
                <a:gd name="connsiteY14" fmla="*/ 194402 h 218102"/>
                <a:gd name="connsiteX15" fmla="*/ 40503 w 156305"/>
                <a:gd name="connsiteY15" fmla="*/ 194402 h 218102"/>
                <a:gd name="connsiteX16" fmla="*/ 40503 w 156305"/>
                <a:gd name="connsiteY16" fmla="*/ 214203 h 218102"/>
                <a:gd name="connsiteX17" fmla="*/ 0 w 156305"/>
                <a:gd name="connsiteY17" fmla="*/ 214203 h 218102"/>
                <a:gd name="connsiteX18" fmla="*/ 0 w 156305"/>
                <a:gd name="connsiteY18" fmla="*/ 0 h 218102"/>
                <a:gd name="connsiteX19" fmla="*/ 42601 w 156305"/>
                <a:gd name="connsiteY19" fmla="*/ 0 h 218102"/>
                <a:gd name="connsiteX20" fmla="*/ 111600 w 156305"/>
                <a:gd name="connsiteY20" fmla="*/ 117912 h 218102"/>
                <a:gd name="connsiteX21" fmla="*/ 104997 w 156305"/>
                <a:gd name="connsiteY21" fmla="*/ 102011 h 218102"/>
                <a:gd name="connsiteX22" fmla="*/ 93745 w 156305"/>
                <a:gd name="connsiteY22" fmla="*/ 91061 h 218102"/>
                <a:gd name="connsiteX23" fmla="*/ 77397 w 156305"/>
                <a:gd name="connsiteY23" fmla="*/ 87010 h 218102"/>
                <a:gd name="connsiteX24" fmla="*/ 61199 w 156305"/>
                <a:gd name="connsiteY24" fmla="*/ 91061 h 218102"/>
                <a:gd name="connsiteX25" fmla="*/ 49802 w 156305"/>
                <a:gd name="connsiteY25" fmla="*/ 102011 h 218102"/>
                <a:gd name="connsiteX26" fmla="*/ 43200 w 156305"/>
                <a:gd name="connsiteY26" fmla="*/ 117912 h 218102"/>
                <a:gd name="connsiteX27" fmla="*/ 41102 w 156305"/>
                <a:gd name="connsiteY27" fmla="*/ 136813 h 218102"/>
                <a:gd name="connsiteX28" fmla="*/ 43200 w 156305"/>
                <a:gd name="connsiteY28" fmla="*/ 155410 h 218102"/>
                <a:gd name="connsiteX29" fmla="*/ 49802 w 156305"/>
                <a:gd name="connsiteY29" fmla="*/ 171312 h 218102"/>
                <a:gd name="connsiteX30" fmla="*/ 61199 w 156305"/>
                <a:gd name="connsiteY30" fmla="*/ 182261 h 218102"/>
                <a:gd name="connsiteX31" fmla="*/ 77397 w 156305"/>
                <a:gd name="connsiteY31" fmla="*/ 186312 h 218102"/>
                <a:gd name="connsiteX32" fmla="*/ 93745 w 156305"/>
                <a:gd name="connsiteY32" fmla="*/ 182261 h 218102"/>
                <a:gd name="connsiteX33" fmla="*/ 104997 w 156305"/>
                <a:gd name="connsiteY33" fmla="*/ 171312 h 218102"/>
                <a:gd name="connsiteX34" fmla="*/ 111600 w 156305"/>
                <a:gd name="connsiteY34" fmla="*/ 155410 h 218102"/>
                <a:gd name="connsiteX35" fmla="*/ 113698 w 156305"/>
                <a:gd name="connsiteY35" fmla="*/ 136813 h 218102"/>
                <a:gd name="connsiteX36" fmla="*/ 111600 w 156305"/>
                <a:gd name="connsiteY36" fmla="*/ 117912 h 21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56305" h="218102">
                  <a:moveTo>
                    <a:pt x="42601" y="6"/>
                  </a:moveTo>
                  <a:lnTo>
                    <a:pt x="42601" y="78008"/>
                  </a:lnTo>
                  <a:lnTo>
                    <a:pt x="43200" y="78008"/>
                  </a:lnTo>
                  <a:cubicBezTo>
                    <a:pt x="48397" y="70013"/>
                    <a:pt x="55447" y="64160"/>
                    <a:pt x="64349" y="60456"/>
                  </a:cubicBezTo>
                  <a:cubicBezTo>
                    <a:pt x="73245" y="56757"/>
                    <a:pt x="82500" y="54905"/>
                    <a:pt x="92101" y="54905"/>
                  </a:cubicBezTo>
                  <a:cubicBezTo>
                    <a:pt x="99900" y="54905"/>
                    <a:pt x="107599" y="56505"/>
                    <a:pt x="115203" y="59706"/>
                  </a:cubicBezTo>
                  <a:cubicBezTo>
                    <a:pt x="122801" y="62906"/>
                    <a:pt x="129649" y="67808"/>
                    <a:pt x="135754" y="74404"/>
                  </a:cubicBezTo>
                  <a:cubicBezTo>
                    <a:pt x="141853" y="81006"/>
                    <a:pt x="146805" y="89455"/>
                    <a:pt x="150603" y="99755"/>
                  </a:cubicBezTo>
                  <a:cubicBezTo>
                    <a:pt x="154402" y="110056"/>
                    <a:pt x="156305" y="122310"/>
                    <a:pt x="156305" y="136504"/>
                  </a:cubicBezTo>
                  <a:cubicBezTo>
                    <a:pt x="156305" y="150698"/>
                    <a:pt x="154402" y="162958"/>
                    <a:pt x="150603" y="173252"/>
                  </a:cubicBezTo>
                  <a:cubicBezTo>
                    <a:pt x="146798" y="183553"/>
                    <a:pt x="141853" y="192001"/>
                    <a:pt x="135754" y="198604"/>
                  </a:cubicBezTo>
                  <a:cubicBezTo>
                    <a:pt x="129649" y="205206"/>
                    <a:pt x="122801" y="210108"/>
                    <a:pt x="115203" y="213302"/>
                  </a:cubicBezTo>
                  <a:cubicBezTo>
                    <a:pt x="107599" y="216496"/>
                    <a:pt x="99900" y="218102"/>
                    <a:pt x="92101" y="218102"/>
                  </a:cubicBezTo>
                  <a:cubicBezTo>
                    <a:pt x="80698" y="218102"/>
                    <a:pt x="70498" y="216301"/>
                    <a:pt x="61501" y="212703"/>
                  </a:cubicBezTo>
                  <a:cubicBezTo>
                    <a:pt x="52505" y="209106"/>
                    <a:pt x="45701" y="203007"/>
                    <a:pt x="41102" y="194402"/>
                  </a:cubicBezTo>
                  <a:lnTo>
                    <a:pt x="40503" y="194402"/>
                  </a:lnTo>
                  <a:lnTo>
                    <a:pt x="40503" y="214203"/>
                  </a:lnTo>
                  <a:lnTo>
                    <a:pt x="0" y="214203"/>
                  </a:lnTo>
                  <a:lnTo>
                    <a:pt x="0" y="0"/>
                  </a:lnTo>
                  <a:lnTo>
                    <a:pt x="42601" y="0"/>
                  </a:lnTo>
                  <a:close/>
                  <a:moveTo>
                    <a:pt x="111600" y="117912"/>
                  </a:moveTo>
                  <a:cubicBezTo>
                    <a:pt x="110201" y="111915"/>
                    <a:pt x="108002" y="106616"/>
                    <a:pt x="104997" y="102011"/>
                  </a:cubicBezTo>
                  <a:cubicBezTo>
                    <a:pt x="101998" y="97412"/>
                    <a:pt x="98250" y="93758"/>
                    <a:pt x="93745" y="91061"/>
                  </a:cubicBezTo>
                  <a:cubicBezTo>
                    <a:pt x="89247" y="88359"/>
                    <a:pt x="83791" y="87010"/>
                    <a:pt x="77397" y="87010"/>
                  </a:cubicBezTo>
                  <a:cubicBezTo>
                    <a:pt x="71002" y="87010"/>
                    <a:pt x="65792" y="88359"/>
                    <a:pt x="61199" y="91061"/>
                  </a:cubicBezTo>
                  <a:cubicBezTo>
                    <a:pt x="56594" y="93764"/>
                    <a:pt x="52801" y="97412"/>
                    <a:pt x="49802" y="102011"/>
                  </a:cubicBezTo>
                  <a:cubicBezTo>
                    <a:pt x="46803" y="106616"/>
                    <a:pt x="44598" y="111908"/>
                    <a:pt x="43200" y="117912"/>
                  </a:cubicBezTo>
                  <a:cubicBezTo>
                    <a:pt x="41801" y="123910"/>
                    <a:pt x="41102" y="130210"/>
                    <a:pt x="41102" y="136813"/>
                  </a:cubicBezTo>
                  <a:cubicBezTo>
                    <a:pt x="41102" y="143415"/>
                    <a:pt x="41801" y="149413"/>
                    <a:pt x="43200" y="155410"/>
                  </a:cubicBezTo>
                  <a:cubicBezTo>
                    <a:pt x="44598" y="161408"/>
                    <a:pt x="46797" y="166713"/>
                    <a:pt x="49802" y="171312"/>
                  </a:cubicBezTo>
                  <a:cubicBezTo>
                    <a:pt x="52801" y="175917"/>
                    <a:pt x="56600" y="179565"/>
                    <a:pt x="61199" y="182261"/>
                  </a:cubicBezTo>
                  <a:cubicBezTo>
                    <a:pt x="65798" y="184964"/>
                    <a:pt x="71197" y="186312"/>
                    <a:pt x="77397" y="186312"/>
                  </a:cubicBezTo>
                  <a:cubicBezTo>
                    <a:pt x="83596" y="186312"/>
                    <a:pt x="89247" y="184964"/>
                    <a:pt x="93745" y="182261"/>
                  </a:cubicBezTo>
                  <a:cubicBezTo>
                    <a:pt x="98243" y="179559"/>
                    <a:pt x="101992" y="175917"/>
                    <a:pt x="104997" y="171312"/>
                  </a:cubicBezTo>
                  <a:cubicBezTo>
                    <a:pt x="107996" y="166713"/>
                    <a:pt x="110195" y="161414"/>
                    <a:pt x="111600" y="155410"/>
                  </a:cubicBezTo>
                  <a:cubicBezTo>
                    <a:pt x="112998" y="149413"/>
                    <a:pt x="113698" y="143213"/>
                    <a:pt x="113698" y="136813"/>
                  </a:cubicBezTo>
                  <a:cubicBezTo>
                    <a:pt x="113698" y="130412"/>
                    <a:pt x="112992" y="123910"/>
                    <a:pt x="111600" y="117912"/>
                  </a:cubicBezTo>
                  <a:close/>
                </a:path>
              </a:pathLst>
            </a:custGeom>
            <a:solidFill>
              <a:srgbClr val="FFFFFF"/>
            </a:solidFill>
            <a:ln w="630" cap="flat">
              <a:noFill/>
              <a:prstDash val="solid"/>
              <a:miter/>
            </a:ln>
          </p:spPr>
          <p:txBody>
            <a:bodyPr rtlCol="0" anchor="ctr"/>
            <a:lstStyle/>
            <a:p>
              <a:endParaRPr lang="de-DE"/>
            </a:p>
          </p:txBody>
        </p:sp>
        <p:sp>
          <p:nvSpPr>
            <p:cNvPr id="19" name="Freeform: Shape 18">
              <a:extLst>
                <a:ext uri="{FF2B5EF4-FFF2-40B4-BE49-F238E27FC236}">
                  <a16:creationId xmlns:a16="http://schemas.microsoft.com/office/drawing/2014/main" id="{BA444B90-6EFA-FCF1-7AA9-A1B23C9293D8}"/>
                </a:ext>
              </a:extLst>
            </p:cNvPr>
            <p:cNvSpPr/>
            <p:nvPr/>
          </p:nvSpPr>
          <p:spPr>
            <a:xfrm>
              <a:off x="1580011" y="686539"/>
              <a:ext cx="154763" cy="163203"/>
            </a:xfrm>
            <a:custGeom>
              <a:avLst/>
              <a:gdLst>
                <a:gd name="connsiteX0" fmla="*/ 53103 w 154763"/>
                <a:gd name="connsiteY0" fmla="*/ 122108 h 163203"/>
                <a:gd name="connsiteX1" fmla="*/ 80704 w 154763"/>
                <a:gd name="connsiteY1" fmla="*/ 131407 h 163203"/>
                <a:gd name="connsiteX2" fmla="*/ 102906 w 154763"/>
                <a:gd name="connsiteY2" fmla="*/ 124956 h 163203"/>
                <a:gd name="connsiteX3" fmla="*/ 114302 w 154763"/>
                <a:gd name="connsiteY3" fmla="*/ 111304 h 163203"/>
                <a:gd name="connsiteX4" fmla="*/ 151800 w 154763"/>
                <a:gd name="connsiteY4" fmla="*/ 111304 h 163203"/>
                <a:gd name="connsiteX5" fmla="*/ 124200 w 154763"/>
                <a:gd name="connsiteY5" fmla="*/ 151202 h 163203"/>
                <a:gd name="connsiteX6" fmla="*/ 79198 w 154763"/>
                <a:gd name="connsiteY6" fmla="*/ 163204 h 163203"/>
                <a:gd name="connsiteX7" fmla="*/ 46199 w 154763"/>
                <a:gd name="connsiteY7" fmla="*/ 157351 h 163203"/>
                <a:gd name="connsiteX8" fmla="*/ 21301 w 154763"/>
                <a:gd name="connsiteY8" fmla="*/ 140700 h 163203"/>
                <a:gd name="connsiteX9" fmla="*/ 5550 w 154763"/>
                <a:gd name="connsiteY9" fmla="*/ 114901 h 163203"/>
                <a:gd name="connsiteX10" fmla="*/ 0 w 154763"/>
                <a:gd name="connsiteY10" fmla="*/ 81901 h 163203"/>
                <a:gd name="connsiteX11" fmla="*/ 5702 w 154763"/>
                <a:gd name="connsiteY11" fmla="*/ 49500 h 163203"/>
                <a:gd name="connsiteX12" fmla="*/ 21899 w 154763"/>
                <a:gd name="connsiteY12" fmla="*/ 23550 h 163203"/>
                <a:gd name="connsiteX13" fmla="*/ 46948 w 154763"/>
                <a:gd name="connsiteY13" fmla="*/ 6300 h 163203"/>
                <a:gd name="connsiteX14" fmla="*/ 79198 w 154763"/>
                <a:gd name="connsiteY14" fmla="*/ 0 h 163203"/>
                <a:gd name="connsiteX15" fmla="*/ 113698 w 154763"/>
                <a:gd name="connsiteY15" fmla="*/ 7648 h 163203"/>
                <a:gd name="connsiteX16" fmla="*/ 137846 w 154763"/>
                <a:gd name="connsiteY16" fmla="*/ 28199 h 163203"/>
                <a:gd name="connsiteX17" fmla="*/ 151498 w 154763"/>
                <a:gd name="connsiteY17" fmla="*/ 57602 h 163203"/>
                <a:gd name="connsiteX18" fmla="*/ 154497 w 154763"/>
                <a:gd name="connsiteY18" fmla="*/ 92101 h 163203"/>
                <a:gd name="connsiteX19" fmla="*/ 42595 w 154763"/>
                <a:gd name="connsiteY19" fmla="*/ 92101 h 163203"/>
                <a:gd name="connsiteX20" fmla="*/ 53097 w 154763"/>
                <a:gd name="connsiteY20" fmla="*/ 122102 h 163203"/>
                <a:gd name="connsiteX21" fmla="*/ 101255 w 154763"/>
                <a:gd name="connsiteY21" fmla="*/ 40503 h 163203"/>
                <a:gd name="connsiteX22" fmla="*/ 78001 w 154763"/>
                <a:gd name="connsiteY22" fmla="*/ 32105 h 163203"/>
                <a:gd name="connsiteX23" fmla="*/ 61048 w 154763"/>
                <a:gd name="connsiteY23" fmla="*/ 35558 h 163203"/>
                <a:gd name="connsiteX24" fmla="*/ 50249 w 154763"/>
                <a:gd name="connsiteY24" fmla="*/ 44107 h 163203"/>
                <a:gd name="connsiteX25" fmla="*/ 44548 w 154763"/>
                <a:gd name="connsiteY25" fmla="*/ 54905 h 163203"/>
                <a:gd name="connsiteX26" fmla="*/ 42601 w 154763"/>
                <a:gd name="connsiteY26" fmla="*/ 65105 h 163203"/>
                <a:gd name="connsiteX27" fmla="*/ 111902 w 154763"/>
                <a:gd name="connsiteY27" fmla="*/ 65105 h 163203"/>
                <a:gd name="connsiteX28" fmla="*/ 101255 w 154763"/>
                <a:gd name="connsiteY28" fmla="*/ 40503 h 163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4763" h="163203">
                  <a:moveTo>
                    <a:pt x="53103" y="122108"/>
                  </a:moveTo>
                  <a:cubicBezTo>
                    <a:pt x="59504" y="128307"/>
                    <a:pt x="68702" y="131407"/>
                    <a:pt x="80704" y="131407"/>
                  </a:cubicBezTo>
                  <a:cubicBezTo>
                    <a:pt x="89304" y="131407"/>
                    <a:pt x="96700" y="129259"/>
                    <a:pt x="102906" y="124956"/>
                  </a:cubicBezTo>
                  <a:cubicBezTo>
                    <a:pt x="109105" y="120659"/>
                    <a:pt x="112904" y="116104"/>
                    <a:pt x="114302" y="111304"/>
                  </a:cubicBezTo>
                  <a:lnTo>
                    <a:pt x="151800" y="111304"/>
                  </a:lnTo>
                  <a:cubicBezTo>
                    <a:pt x="145803" y="129901"/>
                    <a:pt x="136598" y="143207"/>
                    <a:pt x="124200" y="151202"/>
                  </a:cubicBezTo>
                  <a:cubicBezTo>
                    <a:pt x="111795" y="159203"/>
                    <a:pt x="96794" y="163204"/>
                    <a:pt x="79198" y="163204"/>
                  </a:cubicBezTo>
                  <a:cubicBezTo>
                    <a:pt x="66995" y="163204"/>
                    <a:pt x="55995" y="161251"/>
                    <a:pt x="46199" y="157351"/>
                  </a:cubicBezTo>
                  <a:cubicBezTo>
                    <a:pt x="36396" y="153451"/>
                    <a:pt x="28092" y="147901"/>
                    <a:pt x="21301" y="140700"/>
                  </a:cubicBezTo>
                  <a:cubicBezTo>
                    <a:pt x="14496" y="133499"/>
                    <a:pt x="9249" y="124905"/>
                    <a:pt x="5550" y="114901"/>
                  </a:cubicBezTo>
                  <a:cubicBezTo>
                    <a:pt x="1846" y="104903"/>
                    <a:pt x="0" y="93903"/>
                    <a:pt x="0" y="81901"/>
                  </a:cubicBezTo>
                  <a:cubicBezTo>
                    <a:pt x="0" y="69899"/>
                    <a:pt x="1896" y="59504"/>
                    <a:pt x="5702" y="49500"/>
                  </a:cubicBezTo>
                  <a:cubicBezTo>
                    <a:pt x="9501" y="39501"/>
                    <a:pt x="14900" y="30851"/>
                    <a:pt x="21899" y="23550"/>
                  </a:cubicBezTo>
                  <a:cubicBezTo>
                    <a:pt x="28898" y="16254"/>
                    <a:pt x="37246" y="10502"/>
                    <a:pt x="46948" y="6300"/>
                  </a:cubicBezTo>
                  <a:cubicBezTo>
                    <a:pt x="56644" y="2098"/>
                    <a:pt x="67398" y="0"/>
                    <a:pt x="79198" y="0"/>
                  </a:cubicBezTo>
                  <a:cubicBezTo>
                    <a:pt x="92397" y="0"/>
                    <a:pt x="103895" y="2552"/>
                    <a:pt x="113698" y="7648"/>
                  </a:cubicBezTo>
                  <a:cubicBezTo>
                    <a:pt x="123494" y="12751"/>
                    <a:pt x="131546" y="19600"/>
                    <a:pt x="137846" y="28199"/>
                  </a:cubicBezTo>
                  <a:cubicBezTo>
                    <a:pt x="144146" y="36799"/>
                    <a:pt x="148695" y="46602"/>
                    <a:pt x="151498" y="57602"/>
                  </a:cubicBezTo>
                  <a:cubicBezTo>
                    <a:pt x="154295" y="68602"/>
                    <a:pt x="155297" y="80099"/>
                    <a:pt x="154497" y="92101"/>
                  </a:cubicBezTo>
                  <a:lnTo>
                    <a:pt x="42595" y="92101"/>
                  </a:lnTo>
                  <a:cubicBezTo>
                    <a:pt x="43193" y="105898"/>
                    <a:pt x="46690" y="115903"/>
                    <a:pt x="53097" y="122102"/>
                  </a:cubicBezTo>
                  <a:close/>
                  <a:moveTo>
                    <a:pt x="101255" y="40503"/>
                  </a:moveTo>
                  <a:cubicBezTo>
                    <a:pt x="96152" y="34909"/>
                    <a:pt x="88403" y="32105"/>
                    <a:pt x="78001" y="32105"/>
                  </a:cubicBezTo>
                  <a:cubicBezTo>
                    <a:pt x="71197" y="32105"/>
                    <a:pt x="65552" y="33258"/>
                    <a:pt x="61048" y="35558"/>
                  </a:cubicBezTo>
                  <a:cubicBezTo>
                    <a:pt x="56550" y="37857"/>
                    <a:pt x="52946" y="40711"/>
                    <a:pt x="50249" y="44107"/>
                  </a:cubicBezTo>
                  <a:cubicBezTo>
                    <a:pt x="47547" y="47509"/>
                    <a:pt x="45644" y="51113"/>
                    <a:pt x="44548" y="54905"/>
                  </a:cubicBezTo>
                  <a:cubicBezTo>
                    <a:pt x="43445" y="58704"/>
                    <a:pt x="42796" y="62106"/>
                    <a:pt x="42601" y="65105"/>
                  </a:cubicBezTo>
                  <a:lnTo>
                    <a:pt x="111902" y="65105"/>
                  </a:lnTo>
                  <a:cubicBezTo>
                    <a:pt x="109899" y="54307"/>
                    <a:pt x="106352" y="46104"/>
                    <a:pt x="101255" y="40503"/>
                  </a:cubicBezTo>
                  <a:close/>
                </a:path>
              </a:pathLst>
            </a:custGeom>
            <a:solidFill>
              <a:srgbClr val="FFFFFF"/>
            </a:solidFill>
            <a:ln w="630" cap="flat">
              <a:noFill/>
              <a:prstDash val="solid"/>
              <a:miter/>
            </a:ln>
          </p:spPr>
          <p:txBody>
            <a:bodyPr rtlCol="0" anchor="ctr"/>
            <a:lstStyle/>
            <a:p>
              <a:endParaRPr lang="de-DE"/>
            </a:p>
          </p:txBody>
        </p:sp>
        <p:sp>
          <p:nvSpPr>
            <p:cNvPr id="20" name="Freeform: Shape 19">
              <a:extLst>
                <a:ext uri="{FF2B5EF4-FFF2-40B4-BE49-F238E27FC236}">
                  <a16:creationId xmlns:a16="http://schemas.microsoft.com/office/drawing/2014/main" id="{8A6E7773-9E55-6F36-2EE5-4A7490624CF9}"/>
                </a:ext>
              </a:extLst>
            </p:cNvPr>
            <p:cNvSpPr/>
            <p:nvPr/>
          </p:nvSpPr>
          <p:spPr>
            <a:xfrm>
              <a:off x="1753957" y="686539"/>
              <a:ext cx="99900" cy="159303"/>
            </a:xfrm>
            <a:custGeom>
              <a:avLst/>
              <a:gdLst>
                <a:gd name="connsiteX0" fmla="*/ 40503 w 99900"/>
                <a:gd name="connsiteY0" fmla="*/ 4202 h 159303"/>
                <a:gd name="connsiteX1" fmla="*/ 40503 w 99900"/>
                <a:gd name="connsiteY1" fmla="*/ 33000 h 159303"/>
                <a:gd name="connsiteX2" fmla="*/ 41102 w 99900"/>
                <a:gd name="connsiteY2" fmla="*/ 33000 h 159303"/>
                <a:gd name="connsiteX3" fmla="*/ 49204 w 99900"/>
                <a:gd name="connsiteY3" fmla="*/ 19650 h 159303"/>
                <a:gd name="connsiteX4" fmla="*/ 60903 w 99900"/>
                <a:gd name="connsiteY4" fmla="*/ 9148 h 159303"/>
                <a:gd name="connsiteX5" fmla="*/ 75003 w 99900"/>
                <a:gd name="connsiteY5" fmla="*/ 2400 h 159303"/>
                <a:gd name="connsiteX6" fmla="*/ 90602 w 99900"/>
                <a:gd name="connsiteY6" fmla="*/ 0 h 159303"/>
                <a:gd name="connsiteX7" fmla="*/ 99900 w 99900"/>
                <a:gd name="connsiteY7" fmla="*/ 1499 h 159303"/>
                <a:gd name="connsiteX8" fmla="*/ 99900 w 99900"/>
                <a:gd name="connsiteY8" fmla="*/ 41102 h 159303"/>
                <a:gd name="connsiteX9" fmla="*/ 92699 w 99900"/>
                <a:gd name="connsiteY9" fmla="*/ 40050 h 159303"/>
                <a:gd name="connsiteX10" fmla="*/ 84598 w 99900"/>
                <a:gd name="connsiteY10" fmla="*/ 39602 h 159303"/>
                <a:gd name="connsiteX11" fmla="*/ 64796 w 99900"/>
                <a:gd name="connsiteY11" fmla="*/ 43502 h 159303"/>
                <a:gd name="connsiteX12" fmla="*/ 51749 w 99900"/>
                <a:gd name="connsiteY12" fmla="*/ 54155 h 159303"/>
                <a:gd name="connsiteX13" fmla="*/ 44699 w 99900"/>
                <a:gd name="connsiteY13" fmla="*/ 69906 h 159303"/>
                <a:gd name="connsiteX14" fmla="*/ 42601 w 99900"/>
                <a:gd name="connsiteY14" fmla="*/ 89404 h 159303"/>
                <a:gd name="connsiteX15" fmla="*/ 42601 w 99900"/>
                <a:gd name="connsiteY15" fmla="*/ 159304 h 159303"/>
                <a:gd name="connsiteX16" fmla="*/ 0 w 99900"/>
                <a:gd name="connsiteY16" fmla="*/ 159304 h 159303"/>
                <a:gd name="connsiteX17" fmla="*/ 0 w 99900"/>
                <a:gd name="connsiteY17" fmla="*/ 4202 h 159303"/>
                <a:gd name="connsiteX18" fmla="*/ 40503 w 99900"/>
                <a:gd name="connsiteY18" fmla="*/ 4202 h 159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9900" h="159303">
                  <a:moveTo>
                    <a:pt x="40503" y="4202"/>
                  </a:moveTo>
                  <a:lnTo>
                    <a:pt x="40503" y="33000"/>
                  </a:lnTo>
                  <a:lnTo>
                    <a:pt x="41102" y="33000"/>
                  </a:lnTo>
                  <a:cubicBezTo>
                    <a:pt x="43099" y="28199"/>
                    <a:pt x="45802" y="23751"/>
                    <a:pt x="49204" y="19650"/>
                  </a:cubicBezTo>
                  <a:cubicBezTo>
                    <a:pt x="52599" y="15555"/>
                    <a:pt x="56499" y="12052"/>
                    <a:pt x="60903" y="9148"/>
                  </a:cubicBezTo>
                  <a:cubicBezTo>
                    <a:pt x="65300" y="6250"/>
                    <a:pt x="70000" y="4001"/>
                    <a:pt x="75003" y="2400"/>
                  </a:cubicBezTo>
                  <a:cubicBezTo>
                    <a:pt x="79998" y="800"/>
                    <a:pt x="85202" y="0"/>
                    <a:pt x="90602" y="0"/>
                  </a:cubicBezTo>
                  <a:cubicBezTo>
                    <a:pt x="93399" y="0"/>
                    <a:pt x="96498" y="504"/>
                    <a:pt x="99900" y="1499"/>
                  </a:cubicBezTo>
                  <a:lnTo>
                    <a:pt x="99900" y="41102"/>
                  </a:lnTo>
                  <a:cubicBezTo>
                    <a:pt x="97897" y="40705"/>
                    <a:pt x="95497" y="40352"/>
                    <a:pt x="92699" y="40050"/>
                  </a:cubicBezTo>
                  <a:cubicBezTo>
                    <a:pt x="89896" y="39747"/>
                    <a:pt x="87193" y="39602"/>
                    <a:pt x="84598" y="39602"/>
                  </a:cubicBezTo>
                  <a:cubicBezTo>
                    <a:pt x="76798" y="39602"/>
                    <a:pt x="70195" y="40906"/>
                    <a:pt x="64796" y="43502"/>
                  </a:cubicBezTo>
                  <a:cubicBezTo>
                    <a:pt x="59397" y="46104"/>
                    <a:pt x="55044" y="49651"/>
                    <a:pt x="51749" y="54155"/>
                  </a:cubicBezTo>
                  <a:cubicBezTo>
                    <a:pt x="48454" y="58660"/>
                    <a:pt x="46098" y="63908"/>
                    <a:pt x="44699" y="69906"/>
                  </a:cubicBezTo>
                  <a:cubicBezTo>
                    <a:pt x="43300" y="75903"/>
                    <a:pt x="42601" y="82405"/>
                    <a:pt x="42601" y="89404"/>
                  </a:cubicBezTo>
                  <a:lnTo>
                    <a:pt x="42601" y="159304"/>
                  </a:lnTo>
                  <a:lnTo>
                    <a:pt x="0" y="159304"/>
                  </a:lnTo>
                  <a:lnTo>
                    <a:pt x="0" y="4202"/>
                  </a:lnTo>
                  <a:lnTo>
                    <a:pt x="40503" y="4202"/>
                  </a:lnTo>
                  <a:close/>
                </a:path>
              </a:pathLst>
            </a:custGeom>
            <a:solidFill>
              <a:srgbClr val="FFFFFF"/>
            </a:solidFill>
            <a:ln w="630" cap="flat">
              <a:noFill/>
              <a:prstDash val="solid"/>
              <a:miter/>
            </a:ln>
          </p:spPr>
          <p:txBody>
            <a:bodyPr rtlCol="0" anchor="ctr"/>
            <a:lstStyle/>
            <a:p>
              <a:endParaRPr lang="de-DE"/>
            </a:p>
          </p:txBody>
        </p:sp>
        <p:sp>
          <p:nvSpPr>
            <p:cNvPr id="21" name="Freeform: Shape 20">
              <a:extLst>
                <a:ext uri="{FF2B5EF4-FFF2-40B4-BE49-F238E27FC236}">
                  <a16:creationId xmlns:a16="http://schemas.microsoft.com/office/drawing/2014/main" id="{009B2E96-5181-8236-25F3-A9A38679B743}"/>
                </a:ext>
              </a:extLst>
            </p:cNvPr>
            <p:cNvSpPr/>
            <p:nvPr/>
          </p:nvSpPr>
          <p:spPr>
            <a:xfrm>
              <a:off x="1859710" y="631659"/>
              <a:ext cx="157810" cy="218089"/>
            </a:xfrm>
            <a:custGeom>
              <a:avLst/>
              <a:gdLst>
                <a:gd name="connsiteX0" fmla="*/ 116703 w 157810"/>
                <a:gd name="connsiteY0" fmla="*/ 194389 h 218089"/>
                <a:gd name="connsiteX1" fmla="*/ 97053 w 157810"/>
                <a:gd name="connsiteY1" fmla="*/ 212539 h 218089"/>
                <a:gd name="connsiteX2" fmla="*/ 69603 w 157810"/>
                <a:gd name="connsiteY2" fmla="*/ 218090 h 218089"/>
                <a:gd name="connsiteX3" fmla="*/ 39004 w 157810"/>
                <a:gd name="connsiteY3" fmla="*/ 211342 h 218089"/>
                <a:gd name="connsiteX4" fmla="*/ 17256 w 157810"/>
                <a:gd name="connsiteY4" fmla="*/ 193041 h 218089"/>
                <a:gd name="connsiteX5" fmla="*/ 4353 w 157810"/>
                <a:gd name="connsiteY5" fmla="*/ 166492 h 218089"/>
                <a:gd name="connsiteX6" fmla="*/ 0 w 157810"/>
                <a:gd name="connsiteY6" fmla="*/ 135294 h 218089"/>
                <a:gd name="connsiteX7" fmla="*/ 4353 w 157810"/>
                <a:gd name="connsiteY7" fmla="*/ 105142 h 218089"/>
                <a:gd name="connsiteX8" fmla="*/ 17256 w 157810"/>
                <a:gd name="connsiteY8" fmla="*/ 79494 h 218089"/>
                <a:gd name="connsiteX9" fmla="*/ 38708 w 157810"/>
                <a:gd name="connsiteY9" fmla="*/ 61646 h 218089"/>
                <a:gd name="connsiteX10" fmla="*/ 68709 w 157810"/>
                <a:gd name="connsiteY10" fmla="*/ 54899 h 218089"/>
                <a:gd name="connsiteX11" fmla="*/ 94961 w 157810"/>
                <a:gd name="connsiteY11" fmla="*/ 60752 h 218089"/>
                <a:gd name="connsiteX12" fmla="*/ 114611 w 157810"/>
                <a:gd name="connsiteY12" fmla="*/ 78001 h 218089"/>
                <a:gd name="connsiteX13" fmla="*/ 115210 w 157810"/>
                <a:gd name="connsiteY13" fmla="*/ 78001 h 218089"/>
                <a:gd name="connsiteX14" fmla="*/ 115210 w 157810"/>
                <a:gd name="connsiteY14" fmla="*/ 0 h 218089"/>
                <a:gd name="connsiteX15" fmla="*/ 157811 w 157810"/>
                <a:gd name="connsiteY15" fmla="*/ 0 h 218089"/>
                <a:gd name="connsiteX16" fmla="*/ 157811 w 157810"/>
                <a:gd name="connsiteY16" fmla="*/ 214203 h 218089"/>
                <a:gd name="connsiteX17" fmla="*/ 117308 w 157810"/>
                <a:gd name="connsiteY17" fmla="*/ 214203 h 218089"/>
                <a:gd name="connsiteX18" fmla="*/ 117308 w 157810"/>
                <a:gd name="connsiteY18" fmla="*/ 194402 h 218089"/>
                <a:gd name="connsiteX19" fmla="*/ 116709 w 157810"/>
                <a:gd name="connsiteY19" fmla="*/ 194402 h 218089"/>
                <a:gd name="connsiteX20" fmla="*/ 114901 w 157810"/>
                <a:gd name="connsiteY20" fmla="*/ 117736 h 218089"/>
                <a:gd name="connsiteX21" fmla="*/ 108752 w 157810"/>
                <a:gd name="connsiteY21" fmla="*/ 102137 h 218089"/>
                <a:gd name="connsiteX22" fmla="*/ 97500 w 157810"/>
                <a:gd name="connsiteY22" fmla="*/ 91187 h 218089"/>
                <a:gd name="connsiteX23" fmla="*/ 80099 w 157810"/>
                <a:gd name="connsiteY23" fmla="*/ 86985 h 218089"/>
                <a:gd name="connsiteX24" fmla="*/ 62396 w 157810"/>
                <a:gd name="connsiteY24" fmla="*/ 91187 h 218089"/>
                <a:gd name="connsiteX25" fmla="*/ 50848 w 157810"/>
                <a:gd name="connsiteY25" fmla="*/ 102288 h 218089"/>
                <a:gd name="connsiteX26" fmla="*/ 44548 w 157810"/>
                <a:gd name="connsiteY26" fmla="*/ 118038 h 218089"/>
                <a:gd name="connsiteX27" fmla="*/ 42601 w 157810"/>
                <a:gd name="connsiteY27" fmla="*/ 136491 h 218089"/>
                <a:gd name="connsiteX28" fmla="*/ 44699 w 157810"/>
                <a:gd name="connsiteY28" fmla="*/ 154491 h 218089"/>
                <a:gd name="connsiteX29" fmla="*/ 51447 w 157810"/>
                <a:gd name="connsiteY29" fmla="*/ 170543 h 218089"/>
                <a:gd name="connsiteX30" fmla="*/ 63146 w 157810"/>
                <a:gd name="connsiteY30" fmla="*/ 181946 h 218089"/>
                <a:gd name="connsiteX31" fmla="*/ 80099 w 157810"/>
                <a:gd name="connsiteY31" fmla="*/ 186293 h 218089"/>
                <a:gd name="connsiteX32" fmla="*/ 97651 w 157810"/>
                <a:gd name="connsiteY32" fmla="*/ 182091 h 218089"/>
                <a:gd name="connsiteX33" fmla="*/ 108903 w 157810"/>
                <a:gd name="connsiteY33" fmla="*/ 170839 h 218089"/>
                <a:gd name="connsiteX34" fmla="*/ 114901 w 157810"/>
                <a:gd name="connsiteY34" fmla="*/ 154787 h 218089"/>
                <a:gd name="connsiteX35" fmla="*/ 116703 w 157810"/>
                <a:gd name="connsiteY35" fmla="*/ 136189 h 218089"/>
                <a:gd name="connsiteX36" fmla="*/ 114901 w 157810"/>
                <a:gd name="connsiteY36" fmla="*/ 117736 h 218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57810" h="218089">
                  <a:moveTo>
                    <a:pt x="116703" y="194389"/>
                  </a:moveTo>
                  <a:cubicBezTo>
                    <a:pt x="111701" y="202787"/>
                    <a:pt x="105155" y="208841"/>
                    <a:pt x="97053" y="212539"/>
                  </a:cubicBezTo>
                  <a:cubicBezTo>
                    <a:pt x="88951" y="216238"/>
                    <a:pt x="79803" y="218090"/>
                    <a:pt x="69603" y="218090"/>
                  </a:cubicBezTo>
                  <a:cubicBezTo>
                    <a:pt x="57999" y="218090"/>
                    <a:pt x="47799" y="215841"/>
                    <a:pt x="39004" y="211342"/>
                  </a:cubicBezTo>
                  <a:cubicBezTo>
                    <a:pt x="30203" y="206844"/>
                    <a:pt x="22951" y="200746"/>
                    <a:pt x="17256" y="193041"/>
                  </a:cubicBezTo>
                  <a:cubicBezTo>
                    <a:pt x="11554" y="185342"/>
                    <a:pt x="7251" y="176490"/>
                    <a:pt x="4353" y="166492"/>
                  </a:cubicBezTo>
                  <a:cubicBezTo>
                    <a:pt x="1449" y="156494"/>
                    <a:pt x="0" y="146093"/>
                    <a:pt x="0" y="135294"/>
                  </a:cubicBezTo>
                  <a:cubicBezTo>
                    <a:pt x="0" y="124496"/>
                    <a:pt x="1449" y="114844"/>
                    <a:pt x="4353" y="105142"/>
                  </a:cubicBezTo>
                  <a:cubicBezTo>
                    <a:pt x="7251" y="95446"/>
                    <a:pt x="11554" y="86891"/>
                    <a:pt x="17256" y="79494"/>
                  </a:cubicBezTo>
                  <a:cubicBezTo>
                    <a:pt x="22958" y="72098"/>
                    <a:pt x="30108" y="66145"/>
                    <a:pt x="38708" y="61646"/>
                  </a:cubicBezTo>
                  <a:cubicBezTo>
                    <a:pt x="47307" y="57148"/>
                    <a:pt x="57306" y="54899"/>
                    <a:pt x="68709" y="54899"/>
                  </a:cubicBezTo>
                  <a:cubicBezTo>
                    <a:pt x="77907" y="54899"/>
                    <a:pt x="86658" y="56852"/>
                    <a:pt x="94961" y="60752"/>
                  </a:cubicBezTo>
                  <a:cubicBezTo>
                    <a:pt x="103258" y="64651"/>
                    <a:pt x="109810" y="70403"/>
                    <a:pt x="114611" y="78001"/>
                  </a:cubicBezTo>
                  <a:lnTo>
                    <a:pt x="115210" y="78001"/>
                  </a:lnTo>
                  <a:lnTo>
                    <a:pt x="115210" y="0"/>
                  </a:lnTo>
                  <a:lnTo>
                    <a:pt x="157811" y="0"/>
                  </a:lnTo>
                  <a:lnTo>
                    <a:pt x="157811" y="214203"/>
                  </a:lnTo>
                  <a:lnTo>
                    <a:pt x="117308" y="214203"/>
                  </a:lnTo>
                  <a:lnTo>
                    <a:pt x="117308" y="194402"/>
                  </a:lnTo>
                  <a:lnTo>
                    <a:pt x="116709" y="194402"/>
                  </a:lnTo>
                  <a:close/>
                  <a:moveTo>
                    <a:pt x="114901" y="117736"/>
                  </a:moveTo>
                  <a:cubicBezTo>
                    <a:pt x="113704" y="111839"/>
                    <a:pt x="111650" y="106635"/>
                    <a:pt x="108752" y="102137"/>
                  </a:cubicBezTo>
                  <a:cubicBezTo>
                    <a:pt x="105848" y="97639"/>
                    <a:pt x="102099" y="93991"/>
                    <a:pt x="97500" y="91187"/>
                  </a:cubicBezTo>
                  <a:cubicBezTo>
                    <a:pt x="92895" y="88390"/>
                    <a:pt x="87099" y="86985"/>
                    <a:pt x="80099" y="86985"/>
                  </a:cubicBezTo>
                  <a:cubicBezTo>
                    <a:pt x="73100" y="86985"/>
                    <a:pt x="67197" y="88384"/>
                    <a:pt x="62396" y="91187"/>
                  </a:cubicBezTo>
                  <a:cubicBezTo>
                    <a:pt x="57595" y="93991"/>
                    <a:pt x="53740" y="97689"/>
                    <a:pt x="50848" y="102288"/>
                  </a:cubicBezTo>
                  <a:cubicBezTo>
                    <a:pt x="47944" y="106893"/>
                    <a:pt x="45846" y="112141"/>
                    <a:pt x="44548" y="118038"/>
                  </a:cubicBezTo>
                  <a:cubicBezTo>
                    <a:pt x="43244" y="123941"/>
                    <a:pt x="42601" y="130090"/>
                    <a:pt x="42601" y="136491"/>
                  </a:cubicBezTo>
                  <a:cubicBezTo>
                    <a:pt x="42601" y="142489"/>
                    <a:pt x="43300" y="148493"/>
                    <a:pt x="44699" y="154491"/>
                  </a:cubicBezTo>
                  <a:cubicBezTo>
                    <a:pt x="46098" y="160488"/>
                    <a:pt x="48347" y="165843"/>
                    <a:pt x="51447" y="170543"/>
                  </a:cubicBezTo>
                  <a:cubicBezTo>
                    <a:pt x="54546" y="175243"/>
                    <a:pt x="58446" y="179048"/>
                    <a:pt x="63146" y="181946"/>
                  </a:cubicBezTo>
                  <a:cubicBezTo>
                    <a:pt x="67846" y="184851"/>
                    <a:pt x="73497" y="186293"/>
                    <a:pt x="80099" y="186293"/>
                  </a:cubicBezTo>
                  <a:cubicBezTo>
                    <a:pt x="87099" y="186293"/>
                    <a:pt x="92945" y="184895"/>
                    <a:pt x="97651" y="182091"/>
                  </a:cubicBezTo>
                  <a:cubicBezTo>
                    <a:pt x="102351" y="179294"/>
                    <a:pt x="106100" y="175545"/>
                    <a:pt x="108903" y="170839"/>
                  </a:cubicBezTo>
                  <a:cubicBezTo>
                    <a:pt x="111701" y="166139"/>
                    <a:pt x="113704" y="160791"/>
                    <a:pt x="114901" y="154787"/>
                  </a:cubicBezTo>
                  <a:cubicBezTo>
                    <a:pt x="116104" y="148789"/>
                    <a:pt x="116703" y="142590"/>
                    <a:pt x="116703" y="136189"/>
                  </a:cubicBezTo>
                  <a:cubicBezTo>
                    <a:pt x="116703" y="129788"/>
                    <a:pt x="116104" y="123639"/>
                    <a:pt x="114901" y="117736"/>
                  </a:cubicBezTo>
                  <a:close/>
                </a:path>
              </a:pathLst>
            </a:custGeom>
            <a:solidFill>
              <a:srgbClr val="FFFFFF"/>
            </a:solidFill>
            <a:ln w="630" cap="flat">
              <a:noFill/>
              <a:prstDash val="solid"/>
              <a:miter/>
            </a:ln>
          </p:spPr>
          <p:txBody>
            <a:bodyPr rtlCol="0" anchor="ctr"/>
            <a:lstStyle/>
            <a:p>
              <a:endParaRPr lang="de-DE"/>
            </a:p>
          </p:txBody>
        </p:sp>
        <p:sp>
          <p:nvSpPr>
            <p:cNvPr id="22" name="Freeform: Shape 21">
              <a:extLst>
                <a:ext uri="{FF2B5EF4-FFF2-40B4-BE49-F238E27FC236}">
                  <a16:creationId xmlns:a16="http://schemas.microsoft.com/office/drawing/2014/main" id="{27F00BA2-79F4-30AB-5D55-893D49C7FCC5}"/>
                </a:ext>
              </a:extLst>
            </p:cNvPr>
            <p:cNvSpPr/>
            <p:nvPr/>
          </p:nvSpPr>
          <p:spPr>
            <a:xfrm>
              <a:off x="2037278" y="686539"/>
              <a:ext cx="154763" cy="163203"/>
            </a:xfrm>
            <a:custGeom>
              <a:avLst/>
              <a:gdLst>
                <a:gd name="connsiteX0" fmla="*/ 53103 w 154763"/>
                <a:gd name="connsiteY0" fmla="*/ 122108 h 163203"/>
                <a:gd name="connsiteX1" fmla="*/ 80704 w 154763"/>
                <a:gd name="connsiteY1" fmla="*/ 131407 h 163203"/>
                <a:gd name="connsiteX2" fmla="*/ 102906 w 154763"/>
                <a:gd name="connsiteY2" fmla="*/ 124956 h 163203"/>
                <a:gd name="connsiteX3" fmla="*/ 114302 w 154763"/>
                <a:gd name="connsiteY3" fmla="*/ 111304 h 163203"/>
                <a:gd name="connsiteX4" fmla="*/ 151800 w 154763"/>
                <a:gd name="connsiteY4" fmla="*/ 111304 h 163203"/>
                <a:gd name="connsiteX5" fmla="*/ 124200 w 154763"/>
                <a:gd name="connsiteY5" fmla="*/ 151202 h 163203"/>
                <a:gd name="connsiteX6" fmla="*/ 79198 w 154763"/>
                <a:gd name="connsiteY6" fmla="*/ 163204 h 163203"/>
                <a:gd name="connsiteX7" fmla="*/ 46199 w 154763"/>
                <a:gd name="connsiteY7" fmla="*/ 157351 h 163203"/>
                <a:gd name="connsiteX8" fmla="*/ 21301 w 154763"/>
                <a:gd name="connsiteY8" fmla="*/ 140700 h 163203"/>
                <a:gd name="connsiteX9" fmla="*/ 5550 w 154763"/>
                <a:gd name="connsiteY9" fmla="*/ 114901 h 163203"/>
                <a:gd name="connsiteX10" fmla="*/ 0 w 154763"/>
                <a:gd name="connsiteY10" fmla="*/ 81901 h 163203"/>
                <a:gd name="connsiteX11" fmla="*/ 5702 w 154763"/>
                <a:gd name="connsiteY11" fmla="*/ 49500 h 163203"/>
                <a:gd name="connsiteX12" fmla="*/ 21899 w 154763"/>
                <a:gd name="connsiteY12" fmla="*/ 23550 h 163203"/>
                <a:gd name="connsiteX13" fmla="*/ 46948 w 154763"/>
                <a:gd name="connsiteY13" fmla="*/ 6300 h 163203"/>
                <a:gd name="connsiteX14" fmla="*/ 79198 w 154763"/>
                <a:gd name="connsiteY14" fmla="*/ 0 h 163203"/>
                <a:gd name="connsiteX15" fmla="*/ 113698 w 154763"/>
                <a:gd name="connsiteY15" fmla="*/ 7648 h 163203"/>
                <a:gd name="connsiteX16" fmla="*/ 137846 w 154763"/>
                <a:gd name="connsiteY16" fmla="*/ 28199 h 163203"/>
                <a:gd name="connsiteX17" fmla="*/ 151498 w 154763"/>
                <a:gd name="connsiteY17" fmla="*/ 57602 h 163203"/>
                <a:gd name="connsiteX18" fmla="*/ 154497 w 154763"/>
                <a:gd name="connsiteY18" fmla="*/ 92101 h 163203"/>
                <a:gd name="connsiteX19" fmla="*/ 42595 w 154763"/>
                <a:gd name="connsiteY19" fmla="*/ 92101 h 163203"/>
                <a:gd name="connsiteX20" fmla="*/ 53097 w 154763"/>
                <a:gd name="connsiteY20" fmla="*/ 122102 h 163203"/>
                <a:gd name="connsiteX21" fmla="*/ 101255 w 154763"/>
                <a:gd name="connsiteY21" fmla="*/ 40503 h 163203"/>
                <a:gd name="connsiteX22" fmla="*/ 78001 w 154763"/>
                <a:gd name="connsiteY22" fmla="*/ 32105 h 163203"/>
                <a:gd name="connsiteX23" fmla="*/ 61048 w 154763"/>
                <a:gd name="connsiteY23" fmla="*/ 35558 h 163203"/>
                <a:gd name="connsiteX24" fmla="*/ 50249 w 154763"/>
                <a:gd name="connsiteY24" fmla="*/ 44107 h 163203"/>
                <a:gd name="connsiteX25" fmla="*/ 44548 w 154763"/>
                <a:gd name="connsiteY25" fmla="*/ 54905 h 163203"/>
                <a:gd name="connsiteX26" fmla="*/ 42601 w 154763"/>
                <a:gd name="connsiteY26" fmla="*/ 65105 h 163203"/>
                <a:gd name="connsiteX27" fmla="*/ 111902 w 154763"/>
                <a:gd name="connsiteY27" fmla="*/ 65105 h 163203"/>
                <a:gd name="connsiteX28" fmla="*/ 101255 w 154763"/>
                <a:gd name="connsiteY28" fmla="*/ 40503 h 163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4763" h="163203">
                  <a:moveTo>
                    <a:pt x="53103" y="122108"/>
                  </a:moveTo>
                  <a:cubicBezTo>
                    <a:pt x="59504" y="128307"/>
                    <a:pt x="68702" y="131407"/>
                    <a:pt x="80704" y="131407"/>
                  </a:cubicBezTo>
                  <a:cubicBezTo>
                    <a:pt x="89304" y="131407"/>
                    <a:pt x="96700" y="129259"/>
                    <a:pt x="102906" y="124956"/>
                  </a:cubicBezTo>
                  <a:cubicBezTo>
                    <a:pt x="109105" y="120659"/>
                    <a:pt x="112904" y="116104"/>
                    <a:pt x="114302" y="111304"/>
                  </a:cubicBezTo>
                  <a:lnTo>
                    <a:pt x="151800" y="111304"/>
                  </a:lnTo>
                  <a:cubicBezTo>
                    <a:pt x="145803" y="129901"/>
                    <a:pt x="136598" y="143207"/>
                    <a:pt x="124200" y="151202"/>
                  </a:cubicBezTo>
                  <a:cubicBezTo>
                    <a:pt x="111795" y="159203"/>
                    <a:pt x="96794" y="163204"/>
                    <a:pt x="79198" y="163204"/>
                  </a:cubicBezTo>
                  <a:cubicBezTo>
                    <a:pt x="66995" y="163204"/>
                    <a:pt x="55995" y="161251"/>
                    <a:pt x="46199" y="157351"/>
                  </a:cubicBezTo>
                  <a:cubicBezTo>
                    <a:pt x="36396" y="153451"/>
                    <a:pt x="28092" y="147901"/>
                    <a:pt x="21301" y="140700"/>
                  </a:cubicBezTo>
                  <a:cubicBezTo>
                    <a:pt x="14496" y="133499"/>
                    <a:pt x="9248" y="124905"/>
                    <a:pt x="5550" y="114901"/>
                  </a:cubicBezTo>
                  <a:cubicBezTo>
                    <a:pt x="1846" y="104903"/>
                    <a:pt x="0" y="93903"/>
                    <a:pt x="0" y="81901"/>
                  </a:cubicBezTo>
                  <a:cubicBezTo>
                    <a:pt x="0" y="69899"/>
                    <a:pt x="1896" y="59504"/>
                    <a:pt x="5702" y="49500"/>
                  </a:cubicBezTo>
                  <a:cubicBezTo>
                    <a:pt x="9501" y="39501"/>
                    <a:pt x="14900" y="30851"/>
                    <a:pt x="21899" y="23550"/>
                  </a:cubicBezTo>
                  <a:cubicBezTo>
                    <a:pt x="28898" y="16254"/>
                    <a:pt x="37246" y="10502"/>
                    <a:pt x="46948" y="6300"/>
                  </a:cubicBezTo>
                  <a:cubicBezTo>
                    <a:pt x="56644" y="2098"/>
                    <a:pt x="67398" y="0"/>
                    <a:pt x="79198" y="0"/>
                  </a:cubicBezTo>
                  <a:cubicBezTo>
                    <a:pt x="92397" y="0"/>
                    <a:pt x="103895" y="2552"/>
                    <a:pt x="113698" y="7648"/>
                  </a:cubicBezTo>
                  <a:cubicBezTo>
                    <a:pt x="123494" y="12751"/>
                    <a:pt x="131546" y="19600"/>
                    <a:pt x="137846" y="28199"/>
                  </a:cubicBezTo>
                  <a:cubicBezTo>
                    <a:pt x="144146" y="36799"/>
                    <a:pt x="148695" y="46602"/>
                    <a:pt x="151498" y="57602"/>
                  </a:cubicBezTo>
                  <a:cubicBezTo>
                    <a:pt x="154295" y="68602"/>
                    <a:pt x="155297" y="80099"/>
                    <a:pt x="154497" y="92101"/>
                  </a:cubicBezTo>
                  <a:lnTo>
                    <a:pt x="42595" y="92101"/>
                  </a:lnTo>
                  <a:cubicBezTo>
                    <a:pt x="43193" y="105898"/>
                    <a:pt x="46690" y="115903"/>
                    <a:pt x="53097" y="122102"/>
                  </a:cubicBezTo>
                  <a:close/>
                  <a:moveTo>
                    <a:pt x="101255" y="40503"/>
                  </a:moveTo>
                  <a:cubicBezTo>
                    <a:pt x="96152" y="34909"/>
                    <a:pt x="88403" y="32105"/>
                    <a:pt x="78001" y="32105"/>
                  </a:cubicBezTo>
                  <a:cubicBezTo>
                    <a:pt x="71197" y="32105"/>
                    <a:pt x="65552" y="33258"/>
                    <a:pt x="61048" y="35558"/>
                  </a:cubicBezTo>
                  <a:cubicBezTo>
                    <a:pt x="56550" y="37857"/>
                    <a:pt x="52946" y="40711"/>
                    <a:pt x="50249" y="44107"/>
                  </a:cubicBezTo>
                  <a:cubicBezTo>
                    <a:pt x="47547" y="47509"/>
                    <a:pt x="45644" y="51113"/>
                    <a:pt x="44548" y="54905"/>
                  </a:cubicBezTo>
                  <a:cubicBezTo>
                    <a:pt x="43445" y="58704"/>
                    <a:pt x="42796" y="62106"/>
                    <a:pt x="42601" y="65105"/>
                  </a:cubicBezTo>
                  <a:lnTo>
                    <a:pt x="111902" y="65105"/>
                  </a:lnTo>
                  <a:cubicBezTo>
                    <a:pt x="109899" y="54307"/>
                    <a:pt x="106352" y="46104"/>
                    <a:pt x="101255" y="40503"/>
                  </a:cubicBezTo>
                  <a:close/>
                </a:path>
              </a:pathLst>
            </a:custGeom>
            <a:solidFill>
              <a:srgbClr val="FFFFFF"/>
            </a:solidFill>
            <a:ln w="630" cap="flat">
              <a:noFill/>
              <a:prstDash val="solid"/>
              <a:miter/>
            </a:ln>
          </p:spPr>
          <p:txBody>
            <a:bodyPr rtlCol="0" anchor="ctr"/>
            <a:lstStyle/>
            <a:p>
              <a:endParaRPr lang="de-DE"/>
            </a:p>
          </p:txBody>
        </p:sp>
        <p:sp>
          <p:nvSpPr>
            <p:cNvPr id="23" name="Freeform: Shape 22">
              <a:extLst>
                <a:ext uri="{FF2B5EF4-FFF2-40B4-BE49-F238E27FC236}">
                  <a16:creationId xmlns:a16="http://schemas.microsoft.com/office/drawing/2014/main" id="{19969C11-F83A-1CE8-692F-0C927D071875}"/>
                </a:ext>
              </a:extLst>
            </p:cNvPr>
            <p:cNvSpPr/>
            <p:nvPr/>
          </p:nvSpPr>
          <p:spPr>
            <a:xfrm>
              <a:off x="2193791" y="631640"/>
              <a:ext cx="99913" cy="214209"/>
            </a:xfrm>
            <a:custGeom>
              <a:avLst/>
              <a:gdLst>
                <a:gd name="connsiteX0" fmla="*/ 0 w 99913"/>
                <a:gd name="connsiteY0" fmla="*/ 87603 h 214209"/>
                <a:gd name="connsiteX1" fmla="*/ 0 w 99913"/>
                <a:gd name="connsiteY1" fmla="*/ 59101 h 214209"/>
                <a:gd name="connsiteX2" fmla="*/ 25503 w 99913"/>
                <a:gd name="connsiteY2" fmla="*/ 59101 h 214209"/>
                <a:gd name="connsiteX3" fmla="*/ 25503 w 99913"/>
                <a:gd name="connsiteY3" fmla="*/ 47099 h 214209"/>
                <a:gd name="connsiteX4" fmla="*/ 38405 w 99913"/>
                <a:gd name="connsiteY4" fmla="*/ 13199 h 214209"/>
                <a:gd name="connsiteX5" fmla="*/ 77409 w 99913"/>
                <a:gd name="connsiteY5" fmla="*/ 0 h 214209"/>
                <a:gd name="connsiteX6" fmla="*/ 88812 w 99913"/>
                <a:gd name="connsiteY6" fmla="*/ 447 h 214209"/>
                <a:gd name="connsiteX7" fmla="*/ 99913 w 99913"/>
                <a:gd name="connsiteY7" fmla="*/ 1197 h 214209"/>
                <a:gd name="connsiteX8" fmla="*/ 99913 w 99913"/>
                <a:gd name="connsiteY8" fmla="*/ 33000 h 214209"/>
                <a:gd name="connsiteX9" fmla="*/ 84314 w 99913"/>
                <a:gd name="connsiteY9" fmla="*/ 32099 h 214209"/>
                <a:gd name="connsiteX10" fmla="*/ 71865 w 99913"/>
                <a:gd name="connsiteY10" fmla="*/ 36150 h 214209"/>
                <a:gd name="connsiteX11" fmla="*/ 68117 w 99913"/>
                <a:gd name="connsiteY11" fmla="*/ 49802 h 214209"/>
                <a:gd name="connsiteX12" fmla="*/ 68117 w 99913"/>
                <a:gd name="connsiteY12" fmla="*/ 59101 h 214209"/>
                <a:gd name="connsiteX13" fmla="*/ 97519 w 99913"/>
                <a:gd name="connsiteY13" fmla="*/ 59101 h 214209"/>
                <a:gd name="connsiteX14" fmla="*/ 97519 w 99913"/>
                <a:gd name="connsiteY14" fmla="*/ 87603 h 214209"/>
                <a:gd name="connsiteX15" fmla="*/ 68117 w 99913"/>
                <a:gd name="connsiteY15" fmla="*/ 87603 h 214209"/>
                <a:gd name="connsiteX16" fmla="*/ 68117 w 99913"/>
                <a:gd name="connsiteY16" fmla="*/ 214209 h 214209"/>
                <a:gd name="connsiteX17" fmla="*/ 25515 w 99913"/>
                <a:gd name="connsiteY17" fmla="*/ 214209 h 214209"/>
                <a:gd name="connsiteX18" fmla="*/ 25515 w 99913"/>
                <a:gd name="connsiteY18" fmla="*/ 87603 h 214209"/>
                <a:gd name="connsiteX19" fmla="*/ 13 w 99913"/>
                <a:gd name="connsiteY19" fmla="*/ 87603 h 214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913" h="214209">
                  <a:moveTo>
                    <a:pt x="0" y="87603"/>
                  </a:moveTo>
                  <a:lnTo>
                    <a:pt x="0" y="59101"/>
                  </a:lnTo>
                  <a:lnTo>
                    <a:pt x="25503" y="59101"/>
                  </a:lnTo>
                  <a:lnTo>
                    <a:pt x="25503" y="47099"/>
                  </a:lnTo>
                  <a:cubicBezTo>
                    <a:pt x="25503" y="33296"/>
                    <a:pt x="29799" y="22000"/>
                    <a:pt x="38405" y="13199"/>
                  </a:cubicBezTo>
                  <a:cubicBezTo>
                    <a:pt x="47005" y="4397"/>
                    <a:pt x="60008" y="0"/>
                    <a:pt x="77409" y="0"/>
                  </a:cubicBezTo>
                  <a:cubicBezTo>
                    <a:pt x="81208" y="0"/>
                    <a:pt x="85007" y="151"/>
                    <a:pt x="88812" y="447"/>
                  </a:cubicBezTo>
                  <a:cubicBezTo>
                    <a:pt x="92611" y="750"/>
                    <a:pt x="96316" y="1002"/>
                    <a:pt x="99913" y="1197"/>
                  </a:cubicBezTo>
                  <a:lnTo>
                    <a:pt x="99913" y="33000"/>
                  </a:lnTo>
                  <a:cubicBezTo>
                    <a:pt x="94911" y="32401"/>
                    <a:pt x="89713" y="32099"/>
                    <a:pt x="84314" y="32099"/>
                  </a:cubicBezTo>
                  <a:cubicBezTo>
                    <a:pt x="78512" y="32099"/>
                    <a:pt x="74360" y="33447"/>
                    <a:pt x="71865" y="36150"/>
                  </a:cubicBezTo>
                  <a:cubicBezTo>
                    <a:pt x="69364" y="38853"/>
                    <a:pt x="68117" y="43401"/>
                    <a:pt x="68117" y="49802"/>
                  </a:cubicBezTo>
                  <a:lnTo>
                    <a:pt x="68117" y="59101"/>
                  </a:lnTo>
                  <a:lnTo>
                    <a:pt x="97519" y="59101"/>
                  </a:lnTo>
                  <a:lnTo>
                    <a:pt x="97519" y="87603"/>
                  </a:lnTo>
                  <a:lnTo>
                    <a:pt x="68117" y="87603"/>
                  </a:lnTo>
                  <a:lnTo>
                    <a:pt x="68117" y="214209"/>
                  </a:lnTo>
                  <a:lnTo>
                    <a:pt x="25515" y="214209"/>
                  </a:lnTo>
                  <a:lnTo>
                    <a:pt x="25515" y="87603"/>
                  </a:lnTo>
                  <a:lnTo>
                    <a:pt x="13" y="87603"/>
                  </a:lnTo>
                  <a:close/>
                </a:path>
              </a:pathLst>
            </a:custGeom>
            <a:solidFill>
              <a:srgbClr val="FFFFFF"/>
            </a:solidFill>
            <a:ln w="630" cap="flat">
              <a:noFill/>
              <a:prstDash val="solid"/>
              <a:miter/>
            </a:ln>
          </p:spPr>
          <p:txBody>
            <a:bodyPr rtlCol="0" anchor="ctr"/>
            <a:lstStyle/>
            <a:p>
              <a:endParaRPr lang="de-DE"/>
            </a:p>
          </p:txBody>
        </p:sp>
        <p:sp>
          <p:nvSpPr>
            <p:cNvPr id="26" name="Freeform: Shape 25">
              <a:extLst>
                <a:ext uri="{FF2B5EF4-FFF2-40B4-BE49-F238E27FC236}">
                  <a16:creationId xmlns:a16="http://schemas.microsoft.com/office/drawing/2014/main" id="{F90934A7-3058-DE6E-C437-27631014817C}"/>
                </a:ext>
              </a:extLst>
            </p:cNvPr>
            <p:cNvSpPr/>
            <p:nvPr/>
          </p:nvSpPr>
          <p:spPr>
            <a:xfrm>
              <a:off x="2294082" y="686539"/>
              <a:ext cx="154763" cy="163203"/>
            </a:xfrm>
            <a:custGeom>
              <a:avLst/>
              <a:gdLst>
                <a:gd name="connsiteX0" fmla="*/ 53103 w 154763"/>
                <a:gd name="connsiteY0" fmla="*/ 122108 h 163203"/>
                <a:gd name="connsiteX1" fmla="*/ 80704 w 154763"/>
                <a:gd name="connsiteY1" fmla="*/ 131407 h 163203"/>
                <a:gd name="connsiteX2" fmla="*/ 102906 w 154763"/>
                <a:gd name="connsiteY2" fmla="*/ 124956 h 163203"/>
                <a:gd name="connsiteX3" fmla="*/ 114303 w 154763"/>
                <a:gd name="connsiteY3" fmla="*/ 111304 h 163203"/>
                <a:gd name="connsiteX4" fmla="*/ 151801 w 154763"/>
                <a:gd name="connsiteY4" fmla="*/ 111304 h 163203"/>
                <a:gd name="connsiteX5" fmla="*/ 124200 w 154763"/>
                <a:gd name="connsiteY5" fmla="*/ 151202 h 163203"/>
                <a:gd name="connsiteX6" fmla="*/ 79198 w 154763"/>
                <a:gd name="connsiteY6" fmla="*/ 163204 h 163203"/>
                <a:gd name="connsiteX7" fmla="*/ 46199 w 154763"/>
                <a:gd name="connsiteY7" fmla="*/ 157351 h 163203"/>
                <a:gd name="connsiteX8" fmla="*/ 21301 w 154763"/>
                <a:gd name="connsiteY8" fmla="*/ 140700 h 163203"/>
                <a:gd name="connsiteX9" fmla="*/ 5550 w 154763"/>
                <a:gd name="connsiteY9" fmla="*/ 114901 h 163203"/>
                <a:gd name="connsiteX10" fmla="*/ 0 w 154763"/>
                <a:gd name="connsiteY10" fmla="*/ 81901 h 163203"/>
                <a:gd name="connsiteX11" fmla="*/ 5702 w 154763"/>
                <a:gd name="connsiteY11" fmla="*/ 49500 h 163203"/>
                <a:gd name="connsiteX12" fmla="*/ 21899 w 154763"/>
                <a:gd name="connsiteY12" fmla="*/ 23550 h 163203"/>
                <a:gd name="connsiteX13" fmla="*/ 46948 w 154763"/>
                <a:gd name="connsiteY13" fmla="*/ 6300 h 163203"/>
                <a:gd name="connsiteX14" fmla="*/ 79198 w 154763"/>
                <a:gd name="connsiteY14" fmla="*/ 0 h 163203"/>
                <a:gd name="connsiteX15" fmla="*/ 113698 w 154763"/>
                <a:gd name="connsiteY15" fmla="*/ 7648 h 163203"/>
                <a:gd name="connsiteX16" fmla="*/ 137846 w 154763"/>
                <a:gd name="connsiteY16" fmla="*/ 28199 h 163203"/>
                <a:gd name="connsiteX17" fmla="*/ 151498 w 154763"/>
                <a:gd name="connsiteY17" fmla="*/ 57602 h 163203"/>
                <a:gd name="connsiteX18" fmla="*/ 154497 w 154763"/>
                <a:gd name="connsiteY18" fmla="*/ 92101 h 163203"/>
                <a:gd name="connsiteX19" fmla="*/ 42595 w 154763"/>
                <a:gd name="connsiteY19" fmla="*/ 92101 h 163203"/>
                <a:gd name="connsiteX20" fmla="*/ 53097 w 154763"/>
                <a:gd name="connsiteY20" fmla="*/ 122102 h 163203"/>
                <a:gd name="connsiteX21" fmla="*/ 101255 w 154763"/>
                <a:gd name="connsiteY21" fmla="*/ 40503 h 163203"/>
                <a:gd name="connsiteX22" fmla="*/ 78001 w 154763"/>
                <a:gd name="connsiteY22" fmla="*/ 32105 h 163203"/>
                <a:gd name="connsiteX23" fmla="*/ 61048 w 154763"/>
                <a:gd name="connsiteY23" fmla="*/ 35558 h 163203"/>
                <a:gd name="connsiteX24" fmla="*/ 50249 w 154763"/>
                <a:gd name="connsiteY24" fmla="*/ 44107 h 163203"/>
                <a:gd name="connsiteX25" fmla="*/ 44548 w 154763"/>
                <a:gd name="connsiteY25" fmla="*/ 54905 h 163203"/>
                <a:gd name="connsiteX26" fmla="*/ 42601 w 154763"/>
                <a:gd name="connsiteY26" fmla="*/ 65105 h 163203"/>
                <a:gd name="connsiteX27" fmla="*/ 111902 w 154763"/>
                <a:gd name="connsiteY27" fmla="*/ 65105 h 163203"/>
                <a:gd name="connsiteX28" fmla="*/ 101255 w 154763"/>
                <a:gd name="connsiteY28" fmla="*/ 40503 h 163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4763" h="163203">
                  <a:moveTo>
                    <a:pt x="53103" y="122108"/>
                  </a:moveTo>
                  <a:cubicBezTo>
                    <a:pt x="59504" y="128307"/>
                    <a:pt x="68702" y="131407"/>
                    <a:pt x="80704" y="131407"/>
                  </a:cubicBezTo>
                  <a:cubicBezTo>
                    <a:pt x="89304" y="131407"/>
                    <a:pt x="96700" y="129259"/>
                    <a:pt x="102906" y="124956"/>
                  </a:cubicBezTo>
                  <a:cubicBezTo>
                    <a:pt x="109105" y="120659"/>
                    <a:pt x="112904" y="116104"/>
                    <a:pt x="114303" y="111304"/>
                  </a:cubicBezTo>
                  <a:lnTo>
                    <a:pt x="151801" y="111304"/>
                  </a:lnTo>
                  <a:cubicBezTo>
                    <a:pt x="145803" y="129901"/>
                    <a:pt x="136598" y="143207"/>
                    <a:pt x="124200" y="151202"/>
                  </a:cubicBezTo>
                  <a:cubicBezTo>
                    <a:pt x="111795" y="159203"/>
                    <a:pt x="96795" y="163204"/>
                    <a:pt x="79198" y="163204"/>
                  </a:cubicBezTo>
                  <a:cubicBezTo>
                    <a:pt x="66995" y="163204"/>
                    <a:pt x="55995" y="161251"/>
                    <a:pt x="46199" y="157351"/>
                  </a:cubicBezTo>
                  <a:cubicBezTo>
                    <a:pt x="36396" y="153451"/>
                    <a:pt x="28092" y="147901"/>
                    <a:pt x="21301" y="140700"/>
                  </a:cubicBezTo>
                  <a:cubicBezTo>
                    <a:pt x="14496" y="133499"/>
                    <a:pt x="9249" y="124905"/>
                    <a:pt x="5550" y="114901"/>
                  </a:cubicBezTo>
                  <a:cubicBezTo>
                    <a:pt x="1846" y="104903"/>
                    <a:pt x="0" y="93903"/>
                    <a:pt x="0" y="81901"/>
                  </a:cubicBezTo>
                  <a:cubicBezTo>
                    <a:pt x="0" y="69899"/>
                    <a:pt x="1896" y="59504"/>
                    <a:pt x="5702" y="49500"/>
                  </a:cubicBezTo>
                  <a:cubicBezTo>
                    <a:pt x="9501" y="39501"/>
                    <a:pt x="14900" y="30851"/>
                    <a:pt x="21899" y="23550"/>
                  </a:cubicBezTo>
                  <a:cubicBezTo>
                    <a:pt x="28899" y="16254"/>
                    <a:pt x="37246" y="10502"/>
                    <a:pt x="46948" y="6300"/>
                  </a:cubicBezTo>
                  <a:cubicBezTo>
                    <a:pt x="56644" y="2098"/>
                    <a:pt x="67398" y="0"/>
                    <a:pt x="79198" y="0"/>
                  </a:cubicBezTo>
                  <a:cubicBezTo>
                    <a:pt x="92397" y="0"/>
                    <a:pt x="103895" y="2552"/>
                    <a:pt x="113698" y="7648"/>
                  </a:cubicBezTo>
                  <a:cubicBezTo>
                    <a:pt x="123494" y="12751"/>
                    <a:pt x="131546" y="19600"/>
                    <a:pt x="137846" y="28199"/>
                  </a:cubicBezTo>
                  <a:cubicBezTo>
                    <a:pt x="144146" y="36799"/>
                    <a:pt x="148695" y="46602"/>
                    <a:pt x="151498" y="57602"/>
                  </a:cubicBezTo>
                  <a:cubicBezTo>
                    <a:pt x="154295" y="68602"/>
                    <a:pt x="155297" y="80099"/>
                    <a:pt x="154497" y="92101"/>
                  </a:cubicBezTo>
                  <a:lnTo>
                    <a:pt x="42595" y="92101"/>
                  </a:lnTo>
                  <a:cubicBezTo>
                    <a:pt x="43193" y="105898"/>
                    <a:pt x="46690" y="115903"/>
                    <a:pt x="53097" y="122102"/>
                  </a:cubicBezTo>
                  <a:close/>
                  <a:moveTo>
                    <a:pt x="101255" y="40503"/>
                  </a:moveTo>
                  <a:cubicBezTo>
                    <a:pt x="96152" y="34909"/>
                    <a:pt x="88403" y="32105"/>
                    <a:pt x="78001" y="32105"/>
                  </a:cubicBezTo>
                  <a:cubicBezTo>
                    <a:pt x="71197" y="32105"/>
                    <a:pt x="65552" y="33258"/>
                    <a:pt x="61048" y="35558"/>
                  </a:cubicBezTo>
                  <a:cubicBezTo>
                    <a:pt x="56550" y="37857"/>
                    <a:pt x="52946" y="40711"/>
                    <a:pt x="50249" y="44107"/>
                  </a:cubicBezTo>
                  <a:cubicBezTo>
                    <a:pt x="47547" y="47509"/>
                    <a:pt x="45644" y="51113"/>
                    <a:pt x="44548" y="54905"/>
                  </a:cubicBezTo>
                  <a:cubicBezTo>
                    <a:pt x="43446" y="58704"/>
                    <a:pt x="42797" y="62106"/>
                    <a:pt x="42601" y="65105"/>
                  </a:cubicBezTo>
                  <a:lnTo>
                    <a:pt x="111902" y="65105"/>
                  </a:lnTo>
                  <a:cubicBezTo>
                    <a:pt x="109899" y="54307"/>
                    <a:pt x="106352" y="46104"/>
                    <a:pt x="101255" y="40503"/>
                  </a:cubicBezTo>
                  <a:close/>
                </a:path>
              </a:pathLst>
            </a:custGeom>
            <a:solidFill>
              <a:srgbClr val="FFFFFF"/>
            </a:solidFill>
            <a:ln w="630" cap="flat">
              <a:noFill/>
              <a:prstDash val="solid"/>
              <a:miter/>
            </a:ln>
          </p:spPr>
          <p:txBody>
            <a:bodyPr rtlCol="0" anchor="ctr"/>
            <a:lstStyle/>
            <a:p>
              <a:endParaRPr lang="de-DE"/>
            </a:p>
          </p:txBody>
        </p:sp>
        <p:sp>
          <p:nvSpPr>
            <p:cNvPr id="27" name="Freeform: Shape 26">
              <a:extLst>
                <a:ext uri="{FF2B5EF4-FFF2-40B4-BE49-F238E27FC236}">
                  <a16:creationId xmlns:a16="http://schemas.microsoft.com/office/drawing/2014/main" id="{A181CD02-5754-4D45-94FC-8977C668FDD3}"/>
                </a:ext>
              </a:extLst>
            </p:cNvPr>
            <p:cNvSpPr/>
            <p:nvPr/>
          </p:nvSpPr>
          <p:spPr>
            <a:xfrm>
              <a:off x="2468027" y="686545"/>
              <a:ext cx="145500" cy="159310"/>
            </a:xfrm>
            <a:custGeom>
              <a:avLst/>
              <a:gdLst>
                <a:gd name="connsiteX0" fmla="*/ 40497 w 145500"/>
                <a:gd name="connsiteY0" fmla="*/ 4196 h 159310"/>
                <a:gd name="connsiteX1" fmla="*/ 40497 w 145500"/>
                <a:gd name="connsiteY1" fmla="*/ 25799 h 159310"/>
                <a:gd name="connsiteX2" fmla="*/ 41398 w 145500"/>
                <a:gd name="connsiteY2" fmla="*/ 25799 h 159310"/>
                <a:gd name="connsiteX3" fmla="*/ 62396 w 145500"/>
                <a:gd name="connsiteY3" fmla="*/ 6149 h 159310"/>
                <a:gd name="connsiteX4" fmla="*/ 88800 w 145500"/>
                <a:gd name="connsiteY4" fmla="*/ 0 h 159310"/>
                <a:gd name="connsiteX5" fmla="*/ 116848 w 145500"/>
                <a:gd name="connsiteY5" fmla="*/ 4649 h 159310"/>
                <a:gd name="connsiteX6" fmla="*/ 134097 w 145500"/>
                <a:gd name="connsiteY6" fmla="*/ 17552 h 159310"/>
                <a:gd name="connsiteX7" fmla="*/ 142949 w 145500"/>
                <a:gd name="connsiteY7" fmla="*/ 37656 h 159310"/>
                <a:gd name="connsiteX8" fmla="*/ 145500 w 145500"/>
                <a:gd name="connsiteY8" fmla="*/ 63908 h 159310"/>
                <a:gd name="connsiteX9" fmla="*/ 145500 w 145500"/>
                <a:gd name="connsiteY9" fmla="*/ 159310 h 159310"/>
                <a:gd name="connsiteX10" fmla="*/ 102899 w 145500"/>
                <a:gd name="connsiteY10" fmla="*/ 159310 h 159310"/>
                <a:gd name="connsiteX11" fmla="*/ 102899 w 145500"/>
                <a:gd name="connsiteY11" fmla="*/ 71707 h 159310"/>
                <a:gd name="connsiteX12" fmla="*/ 96902 w 145500"/>
                <a:gd name="connsiteY12" fmla="*/ 43055 h 159310"/>
                <a:gd name="connsiteX13" fmla="*/ 75601 w 145500"/>
                <a:gd name="connsiteY13" fmla="*/ 33605 h 159310"/>
                <a:gd name="connsiteX14" fmla="*/ 50401 w 145500"/>
                <a:gd name="connsiteY14" fmla="*/ 43956 h 159310"/>
                <a:gd name="connsiteX15" fmla="*/ 42601 w 145500"/>
                <a:gd name="connsiteY15" fmla="*/ 78008 h 159310"/>
                <a:gd name="connsiteX16" fmla="*/ 42601 w 145500"/>
                <a:gd name="connsiteY16" fmla="*/ 159310 h 159310"/>
                <a:gd name="connsiteX17" fmla="*/ 0 w 145500"/>
                <a:gd name="connsiteY17" fmla="*/ 159310 h 159310"/>
                <a:gd name="connsiteX18" fmla="*/ 0 w 145500"/>
                <a:gd name="connsiteY18" fmla="*/ 4208 h 159310"/>
                <a:gd name="connsiteX19" fmla="*/ 40503 w 145500"/>
                <a:gd name="connsiteY19" fmla="*/ 4208 h 159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5500" h="159310">
                  <a:moveTo>
                    <a:pt x="40497" y="4196"/>
                  </a:moveTo>
                  <a:lnTo>
                    <a:pt x="40497" y="25799"/>
                  </a:lnTo>
                  <a:lnTo>
                    <a:pt x="41398" y="25799"/>
                  </a:lnTo>
                  <a:cubicBezTo>
                    <a:pt x="46797" y="16796"/>
                    <a:pt x="53796" y="10250"/>
                    <a:pt x="62396" y="6149"/>
                  </a:cubicBezTo>
                  <a:cubicBezTo>
                    <a:pt x="70996" y="2054"/>
                    <a:pt x="79797" y="0"/>
                    <a:pt x="88800" y="0"/>
                  </a:cubicBezTo>
                  <a:cubicBezTo>
                    <a:pt x="100203" y="0"/>
                    <a:pt x="109546" y="1550"/>
                    <a:pt x="116848" y="4649"/>
                  </a:cubicBezTo>
                  <a:cubicBezTo>
                    <a:pt x="124143" y="7755"/>
                    <a:pt x="129895" y="12052"/>
                    <a:pt x="134097" y="17552"/>
                  </a:cubicBezTo>
                  <a:cubicBezTo>
                    <a:pt x="138299" y="23058"/>
                    <a:pt x="141248" y="29755"/>
                    <a:pt x="142949" y="37656"/>
                  </a:cubicBezTo>
                  <a:cubicBezTo>
                    <a:pt x="144644" y="45556"/>
                    <a:pt x="145500" y="54307"/>
                    <a:pt x="145500" y="63908"/>
                  </a:cubicBezTo>
                  <a:lnTo>
                    <a:pt x="145500" y="159310"/>
                  </a:lnTo>
                  <a:lnTo>
                    <a:pt x="102899" y="159310"/>
                  </a:lnTo>
                  <a:lnTo>
                    <a:pt x="102899" y="71707"/>
                  </a:lnTo>
                  <a:cubicBezTo>
                    <a:pt x="102899" y="58912"/>
                    <a:pt x="100896" y="49355"/>
                    <a:pt x="96902" y="43055"/>
                  </a:cubicBezTo>
                  <a:cubicBezTo>
                    <a:pt x="92901" y="36755"/>
                    <a:pt x="85801" y="33605"/>
                    <a:pt x="75601" y="33605"/>
                  </a:cubicBezTo>
                  <a:cubicBezTo>
                    <a:pt x="63996" y="33605"/>
                    <a:pt x="55598" y="37057"/>
                    <a:pt x="50401" y="43956"/>
                  </a:cubicBezTo>
                  <a:cubicBezTo>
                    <a:pt x="45197" y="50854"/>
                    <a:pt x="42601" y="62207"/>
                    <a:pt x="42601" y="78008"/>
                  </a:cubicBezTo>
                  <a:lnTo>
                    <a:pt x="42601" y="159310"/>
                  </a:lnTo>
                  <a:lnTo>
                    <a:pt x="0" y="159310"/>
                  </a:lnTo>
                  <a:lnTo>
                    <a:pt x="0" y="4208"/>
                  </a:lnTo>
                  <a:lnTo>
                    <a:pt x="40503" y="4208"/>
                  </a:lnTo>
                  <a:close/>
                </a:path>
              </a:pathLst>
            </a:custGeom>
            <a:solidFill>
              <a:srgbClr val="FFFFFF"/>
            </a:solidFill>
            <a:ln w="630" cap="flat">
              <a:noFill/>
              <a:prstDash val="solid"/>
              <a:miter/>
            </a:ln>
          </p:spPr>
          <p:txBody>
            <a:bodyPr rtlCol="0" anchor="ctr"/>
            <a:lstStyle/>
            <a:p>
              <a:endParaRPr lang="de-DE"/>
            </a:p>
          </p:txBody>
        </p:sp>
        <p:sp>
          <p:nvSpPr>
            <p:cNvPr id="28" name="Freeform: Shape 27">
              <a:extLst>
                <a:ext uri="{FF2B5EF4-FFF2-40B4-BE49-F238E27FC236}">
                  <a16:creationId xmlns:a16="http://schemas.microsoft.com/office/drawing/2014/main" id="{DC1E45FD-1C95-252E-E634-095C0C5E6B01}"/>
                </a:ext>
              </a:extLst>
            </p:cNvPr>
            <p:cNvSpPr/>
            <p:nvPr/>
          </p:nvSpPr>
          <p:spPr>
            <a:xfrm>
              <a:off x="2632491" y="686533"/>
              <a:ext cx="143704" cy="163209"/>
            </a:xfrm>
            <a:custGeom>
              <a:avLst/>
              <a:gdLst>
                <a:gd name="connsiteX0" fmla="*/ 43345 w 143704"/>
                <a:gd name="connsiteY0" fmla="*/ 120760 h 163209"/>
                <a:gd name="connsiteX1" fmla="*/ 50697 w 143704"/>
                <a:gd name="connsiteY1" fmla="*/ 128862 h 163209"/>
                <a:gd name="connsiteX2" fmla="*/ 61048 w 143704"/>
                <a:gd name="connsiteY2" fmla="*/ 133511 h 163209"/>
                <a:gd name="connsiteX3" fmla="*/ 73201 w 143704"/>
                <a:gd name="connsiteY3" fmla="*/ 135011 h 163209"/>
                <a:gd name="connsiteX4" fmla="*/ 82651 w 143704"/>
                <a:gd name="connsiteY4" fmla="*/ 133959 h 163209"/>
                <a:gd name="connsiteX5" fmla="*/ 91654 w 143704"/>
                <a:gd name="connsiteY5" fmla="*/ 130657 h 163209"/>
                <a:gd name="connsiteX6" fmla="*/ 98401 w 143704"/>
                <a:gd name="connsiteY6" fmla="*/ 124660 h 163209"/>
                <a:gd name="connsiteX7" fmla="*/ 101104 w 143704"/>
                <a:gd name="connsiteY7" fmla="*/ 115210 h 163209"/>
                <a:gd name="connsiteX8" fmla="*/ 88352 w 143704"/>
                <a:gd name="connsiteY8" fmla="*/ 100808 h 163209"/>
                <a:gd name="connsiteX9" fmla="*/ 52801 w 143704"/>
                <a:gd name="connsiteY9" fmla="*/ 91206 h 163209"/>
                <a:gd name="connsiteX10" fmla="*/ 34650 w 143704"/>
                <a:gd name="connsiteY10" fmla="*/ 86254 h 163209"/>
                <a:gd name="connsiteX11" fmla="*/ 18900 w 143704"/>
                <a:gd name="connsiteY11" fmla="*/ 78751 h 163209"/>
                <a:gd name="connsiteX12" fmla="*/ 7799 w 143704"/>
                <a:gd name="connsiteY12" fmla="*/ 67052 h 163209"/>
                <a:gd name="connsiteX13" fmla="*/ 3597 w 143704"/>
                <a:gd name="connsiteY13" fmla="*/ 49802 h 163209"/>
                <a:gd name="connsiteX14" fmla="*/ 9450 w 143704"/>
                <a:gd name="connsiteY14" fmla="*/ 25200 h 163209"/>
                <a:gd name="connsiteX15" fmla="*/ 24898 w 143704"/>
                <a:gd name="connsiteY15" fmla="*/ 10049 h 163209"/>
                <a:gd name="connsiteX16" fmla="*/ 46501 w 143704"/>
                <a:gd name="connsiteY16" fmla="*/ 2249 h 163209"/>
                <a:gd name="connsiteX17" fmla="*/ 71103 w 143704"/>
                <a:gd name="connsiteY17" fmla="*/ 0 h 163209"/>
                <a:gd name="connsiteX18" fmla="*/ 95553 w 143704"/>
                <a:gd name="connsiteY18" fmla="*/ 2400 h 163209"/>
                <a:gd name="connsiteX19" fmla="*/ 116703 w 143704"/>
                <a:gd name="connsiteY19" fmla="*/ 10502 h 163209"/>
                <a:gd name="connsiteX20" fmla="*/ 132151 w 143704"/>
                <a:gd name="connsiteY20" fmla="*/ 25654 h 163209"/>
                <a:gd name="connsiteX21" fmla="*/ 139503 w 143704"/>
                <a:gd name="connsiteY21" fmla="*/ 49506 h 163209"/>
                <a:gd name="connsiteX22" fmla="*/ 98999 w 143704"/>
                <a:gd name="connsiteY22" fmla="*/ 49506 h 163209"/>
                <a:gd name="connsiteX23" fmla="*/ 89701 w 143704"/>
                <a:gd name="connsiteY23" fmla="*/ 32855 h 163209"/>
                <a:gd name="connsiteX24" fmla="*/ 69899 w 143704"/>
                <a:gd name="connsiteY24" fmla="*/ 28508 h 163209"/>
                <a:gd name="connsiteX25" fmla="*/ 62100 w 143704"/>
                <a:gd name="connsiteY25" fmla="*/ 28955 h 163209"/>
                <a:gd name="connsiteX26" fmla="*/ 54452 w 143704"/>
                <a:gd name="connsiteY26" fmla="*/ 30908 h 163209"/>
                <a:gd name="connsiteX27" fmla="*/ 48599 w 143704"/>
                <a:gd name="connsiteY27" fmla="*/ 35255 h 163209"/>
                <a:gd name="connsiteX28" fmla="*/ 46199 w 143704"/>
                <a:gd name="connsiteY28" fmla="*/ 42904 h 163209"/>
                <a:gd name="connsiteX29" fmla="*/ 50401 w 143704"/>
                <a:gd name="connsiteY29" fmla="*/ 52202 h 163209"/>
                <a:gd name="connsiteX30" fmla="*/ 61350 w 143704"/>
                <a:gd name="connsiteY30" fmla="*/ 58055 h 163209"/>
                <a:gd name="connsiteX31" fmla="*/ 76798 w 143704"/>
                <a:gd name="connsiteY31" fmla="*/ 62106 h 163209"/>
                <a:gd name="connsiteX32" fmla="*/ 94501 w 143704"/>
                <a:gd name="connsiteY32" fmla="*/ 66006 h 163209"/>
                <a:gd name="connsiteX33" fmla="*/ 112652 w 143704"/>
                <a:gd name="connsiteY33" fmla="*/ 71109 h 163209"/>
                <a:gd name="connsiteX34" fmla="*/ 128402 w 143704"/>
                <a:gd name="connsiteY34" fmla="*/ 79060 h 163209"/>
                <a:gd name="connsiteX35" fmla="*/ 139503 w 143704"/>
                <a:gd name="connsiteY35" fmla="*/ 91357 h 163209"/>
                <a:gd name="connsiteX36" fmla="*/ 143705 w 143704"/>
                <a:gd name="connsiteY36" fmla="*/ 109508 h 163209"/>
                <a:gd name="connsiteX37" fmla="*/ 137556 w 143704"/>
                <a:gd name="connsiteY37" fmla="*/ 135156 h 163209"/>
                <a:gd name="connsiteX38" fmla="*/ 121503 w 143704"/>
                <a:gd name="connsiteY38" fmla="*/ 151807 h 163209"/>
                <a:gd name="connsiteX39" fmla="*/ 98855 w 143704"/>
                <a:gd name="connsiteY39" fmla="*/ 160658 h 163209"/>
                <a:gd name="connsiteX40" fmla="*/ 72905 w 143704"/>
                <a:gd name="connsiteY40" fmla="*/ 163210 h 163209"/>
                <a:gd name="connsiteX41" fmla="*/ 46501 w 143704"/>
                <a:gd name="connsiteY41" fmla="*/ 160507 h 163209"/>
                <a:gd name="connsiteX42" fmla="*/ 23550 w 143704"/>
                <a:gd name="connsiteY42" fmla="*/ 151504 h 163209"/>
                <a:gd name="connsiteX43" fmla="*/ 7050 w 143704"/>
                <a:gd name="connsiteY43" fmla="*/ 134853 h 163209"/>
                <a:gd name="connsiteX44" fmla="*/ 0 w 143704"/>
                <a:gd name="connsiteY44" fmla="*/ 108903 h 163209"/>
                <a:gd name="connsiteX45" fmla="*/ 40503 w 143704"/>
                <a:gd name="connsiteY45" fmla="*/ 108903 h 163209"/>
                <a:gd name="connsiteX46" fmla="*/ 43351 w 143704"/>
                <a:gd name="connsiteY46" fmla="*/ 120754 h 163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43704" h="163209">
                  <a:moveTo>
                    <a:pt x="43345" y="120760"/>
                  </a:moveTo>
                  <a:cubicBezTo>
                    <a:pt x="45241" y="124061"/>
                    <a:pt x="47698" y="126758"/>
                    <a:pt x="50697" y="128862"/>
                  </a:cubicBezTo>
                  <a:cubicBezTo>
                    <a:pt x="53696" y="130966"/>
                    <a:pt x="57148" y="132516"/>
                    <a:pt x="61048" y="133511"/>
                  </a:cubicBezTo>
                  <a:cubicBezTo>
                    <a:pt x="64947" y="134513"/>
                    <a:pt x="68999" y="135011"/>
                    <a:pt x="73201" y="135011"/>
                  </a:cubicBezTo>
                  <a:cubicBezTo>
                    <a:pt x="76199" y="135011"/>
                    <a:pt x="79350" y="134664"/>
                    <a:pt x="82651" y="133959"/>
                  </a:cubicBezTo>
                  <a:cubicBezTo>
                    <a:pt x="85952" y="133259"/>
                    <a:pt x="88951" y="132157"/>
                    <a:pt x="91654" y="130657"/>
                  </a:cubicBezTo>
                  <a:cubicBezTo>
                    <a:pt x="94356" y="129158"/>
                    <a:pt x="96605" y="127161"/>
                    <a:pt x="98401" y="124660"/>
                  </a:cubicBezTo>
                  <a:cubicBezTo>
                    <a:pt x="100203" y="122159"/>
                    <a:pt x="101104" y="119008"/>
                    <a:pt x="101104" y="115210"/>
                  </a:cubicBezTo>
                  <a:cubicBezTo>
                    <a:pt x="101104" y="108809"/>
                    <a:pt x="96851" y="104008"/>
                    <a:pt x="88352" y="100808"/>
                  </a:cubicBezTo>
                  <a:cubicBezTo>
                    <a:pt x="79847" y="97613"/>
                    <a:pt x="67997" y="94407"/>
                    <a:pt x="52801" y="91206"/>
                  </a:cubicBezTo>
                  <a:cubicBezTo>
                    <a:pt x="46602" y="89808"/>
                    <a:pt x="40547" y="88157"/>
                    <a:pt x="34650" y="86254"/>
                  </a:cubicBezTo>
                  <a:cubicBezTo>
                    <a:pt x="28747" y="84358"/>
                    <a:pt x="23499" y="81857"/>
                    <a:pt x="18900" y="78751"/>
                  </a:cubicBezTo>
                  <a:cubicBezTo>
                    <a:pt x="14295" y="75651"/>
                    <a:pt x="10597" y="71752"/>
                    <a:pt x="7799" y="67052"/>
                  </a:cubicBezTo>
                  <a:cubicBezTo>
                    <a:pt x="4996" y="62352"/>
                    <a:pt x="3597" y="56600"/>
                    <a:pt x="3597" y="49802"/>
                  </a:cubicBezTo>
                  <a:cubicBezTo>
                    <a:pt x="3597" y="39804"/>
                    <a:pt x="5544" y="31607"/>
                    <a:pt x="9450" y="25200"/>
                  </a:cubicBezTo>
                  <a:cubicBezTo>
                    <a:pt x="13350" y="18799"/>
                    <a:pt x="18497" y="13753"/>
                    <a:pt x="24898" y="10049"/>
                  </a:cubicBezTo>
                  <a:cubicBezTo>
                    <a:pt x="31299" y="6350"/>
                    <a:pt x="38493" y="3749"/>
                    <a:pt x="46501" y="2249"/>
                  </a:cubicBezTo>
                  <a:cubicBezTo>
                    <a:pt x="54496" y="750"/>
                    <a:pt x="62698" y="0"/>
                    <a:pt x="71103" y="0"/>
                  </a:cubicBezTo>
                  <a:cubicBezTo>
                    <a:pt x="79507" y="0"/>
                    <a:pt x="87653" y="800"/>
                    <a:pt x="95553" y="2400"/>
                  </a:cubicBezTo>
                  <a:cubicBezTo>
                    <a:pt x="103454" y="4001"/>
                    <a:pt x="110503" y="6703"/>
                    <a:pt x="116703" y="10502"/>
                  </a:cubicBezTo>
                  <a:cubicBezTo>
                    <a:pt x="122902" y="14301"/>
                    <a:pt x="128049" y="19354"/>
                    <a:pt x="132151" y="25654"/>
                  </a:cubicBezTo>
                  <a:cubicBezTo>
                    <a:pt x="136246" y="31954"/>
                    <a:pt x="138696" y="39905"/>
                    <a:pt x="139503" y="49506"/>
                  </a:cubicBezTo>
                  <a:lnTo>
                    <a:pt x="98999" y="49506"/>
                  </a:lnTo>
                  <a:cubicBezTo>
                    <a:pt x="98401" y="41310"/>
                    <a:pt x="95295" y="35759"/>
                    <a:pt x="89701" y="32855"/>
                  </a:cubicBezTo>
                  <a:cubicBezTo>
                    <a:pt x="84100" y="29957"/>
                    <a:pt x="77497" y="28508"/>
                    <a:pt x="69899" y="28508"/>
                  </a:cubicBezTo>
                  <a:cubicBezTo>
                    <a:pt x="67499" y="28508"/>
                    <a:pt x="64897" y="28659"/>
                    <a:pt x="62100" y="28955"/>
                  </a:cubicBezTo>
                  <a:cubicBezTo>
                    <a:pt x="59296" y="29258"/>
                    <a:pt x="56745" y="29906"/>
                    <a:pt x="54452" y="30908"/>
                  </a:cubicBezTo>
                  <a:cubicBezTo>
                    <a:pt x="52152" y="31910"/>
                    <a:pt x="50199" y="33359"/>
                    <a:pt x="48599" y="35255"/>
                  </a:cubicBezTo>
                  <a:cubicBezTo>
                    <a:pt x="46999" y="37158"/>
                    <a:pt x="46199" y="39709"/>
                    <a:pt x="46199" y="42904"/>
                  </a:cubicBezTo>
                  <a:cubicBezTo>
                    <a:pt x="46199" y="46702"/>
                    <a:pt x="47597" y="49802"/>
                    <a:pt x="50401" y="52202"/>
                  </a:cubicBezTo>
                  <a:cubicBezTo>
                    <a:pt x="53198" y="54603"/>
                    <a:pt x="56852" y="56550"/>
                    <a:pt x="61350" y="58055"/>
                  </a:cubicBezTo>
                  <a:cubicBezTo>
                    <a:pt x="65848" y="59555"/>
                    <a:pt x="70996" y="60903"/>
                    <a:pt x="76798" y="62106"/>
                  </a:cubicBezTo>
                  <a:cubicBezTo>
                    <a:pt x="82594" y="63303"/>
                    <a:pt x="88497" y="64607"/>
                    <a:pt x="94501" y="66006"/>
                  </a:cubicBezTo>
                  <a:cubicBezTo>
                    <a:pt x="100700" y="67405"/>
                    <a:pt x="106749" y="69112"/>
                    <a:pt x="112652" y="71109"/>
                  </a:cubicBezTo>
                  <a:cubicBezTo>
                    <a:pt x="118549" y="73112"/>
                    <a:pt x="123797" y="75758"/>
                    <a:pt x="128402" y="79060"/>
                  </a:cubicBezTo>
                  <a:cubicBezTo>
                    <a:pt x="133001" y="82361"/>
                    <a:pt x="136699" y="86462"/>
                    <a:pt x="139503" y="91357"/>
                  </a:cubicBezTo>
                  <a:cubicBezTo>
                    <a:pt x="142300" y="96259"/>
                    <a:pt x="143705" y="102307"/>
                    <a:pt x="143705" y="109508"/>
                  </a:cubicBezTo>
                  <a:cubicBezTo>
                    <a:pt x="143705" y="119708"/>
                    <a:pt x="141651" y="128257"/>
                    <a:pt x="137556" y="135156"/>
                  </a:cubicBezTo>
                  <a:cubicBezTo>
                    <a:pt x="133455" y="142054"/>
                    <a:pt x="128106" y="147605"/>
                    <a:pt x="121503" y="151807"/>
                  </a:cubicBezTo>
                  <a:cubicBezTo>
                    <a:pt x="114901" y="156009"/>
                    <a:pt x="107353" y="158957"/>
                    <a:pt x="98855" y="160658"/>
                  </a:cubicBezTo>
                  <a:cubicBezTo>
                    <a:pt x="90349" y="162353"/>
                    <a:pt x="81699" y="163210"/>
                    <a:pt x="72905" y="163210"/>
                  </a:cubicBezTo>
                  <a:cubicBezTo>
                    <a:pt x="64110" y="163210"/>
                    <a:pt x="55101" y="162309"/>
                    <a:pt x="46501" y="160507"/>
                  </a:cubicBezTo>
                  <a:cubicBezTo>
                    <a:pt x="37901" y="158705"/>
                    <a:pt x="30247" y="155706"/>
                    <a:pt x="23550" y="151504"/>
                  </a:cubicBezTo>
                  <a:cubicBezTo>
                    <a:pt x="16846" y="147302"/>
                    <a:pt x="11346" y="141752"/>
                    <a:pt x="7050" y="134853"/>
                  </a:cubicBezTo>
                  <a:cubicBezTo>
                    <a:pt x="2747" y="127955"/>
                    <a:pt x="397" y="119305"/>
                    <a:pt x="0" y="108903"/>
                  </a:cubicBezTo>
                  <a:lnTo>
                    <a:pt x="40503" y="108903"/>
                  </a:lnTo>
                  <a:cubicBezTo>
                    <a:pt x="40503" y="113509"/>
                    <a:pt x="41448" y="117452"/>
                    <a:pt x="43351" y="120754"/>
                  </a:cubicBezTo>
                  <a:close/>
                </a:path>
              </a:pathLst>
            </a:custGeom>
            <a:solidFill>
              <a:srgbClr val="FFFFFF"/>
            </a:solidFill>
            <a:ln w="630" cap="flat">
              <a:noFill/>
              <a:prstDash val="solid"/>
              <a:miter/>
            </a:ln>
          </p:spPr>
          <p:txBody>
            <a:bodyPr rtlCol="0" anchor="ctr"/>
            <a:lstStyle/>
            <a:p>
              <a:endParaRPr lang="de-DE"/>
            </a:p>
          </p:txBody>
        </p:sp>
        <p:sp>
          <p:nvSpPr>
            <p:cNvPr id="29" name="Freeform: Shape 28">
              <a:extLst>
                <a:ext uri="{FF2B5EF4-FFF2-40B4-BE49-F238E27FC236}">
                  <a16:creationId xmlns:a16="http://schemas.microsoft.com/office/drawing/2014/main" id="{CC8BFA65-9C11-4FF5-68C7-68A61998C18C}"/>
                </a:ext>
              </a:extLst>
            </p:cNvPr>
            <p:cNvSpPr/>
            <p:nvPr/>
          </p:nvSpPr>
          <p:spPr>
            <a:xfrm>
              <a:off x="2787611" y="686539"/>
              <a:ext cx="154763" cy="163203"/>
            </a:xfrm>
            <a:custGeom>
              <a:avLst/>
              <a:gdLst>
                <a:gd name="connsiteX0" fmla="*/ 53103 w 154763"/>
                <a:gd name="connsiteY0" fmla="*/ 122108 h 163203"/>
                <a:gd name="connsiteX1" fmla="*/ 80704 w 154763"/>
                <a:gd name="connsiteY1" fmla="*/ 131407 h 163203"/>
                <a:gd name="connsiteX2" fmla="*/ 102906 w 154763"/>
                <a:gd name="connsiteY2" fmla="*/ 124956 h 163203"/>
                <a:gd name="connsiteX3" fmla="*/ 114302 w 154763"/>
                <a:gd name="connsiteY3" fmla="*/ 111304 h 163203"/>
                <a:gd name="connsiteX4" fmla="*/ 151800 w 154763"/>
                <a:gd name="connsiteY4" fmla="*/ 111304 h 163203"/>
                <a:gd name="connsiteX5" fmla="*/ 124200 w 154763"/>
                <a:gd name="connsiteY5" fmla="*/ 151202 h 163203"/>
                <a:gd name="connsiteX6" fmla="*/ 79198 w 154763"/>
                <a:gd name="connsiteY6" fmla="*/ 163204 h 163203"/>
                <a:gd name="connsiteX7" fmla="*/ 46199 w 154763"/>
                <a:gd name="connsiteY7" fmla="*/ 157351 h 163203"/>
                <a:gd name="connsiteX8" fmla="*/ 21301 w 154763"/>
                <a:gd name="connsiteY8" fmla="*/ 140700 h 163203"/>
                <a:gd name="connsiteX9" fmla="*/ 5550 w 154763"/>
                <a:gd name="connsiteY9" fmla="*/ 114901 h 163203"/>
                <a:gd name="connsiteX10" fmla="*/ 0 w 154763"/>
                <a:gd name="connsiteY10" fmla="*/ 81901 h 163203"/>
                <a:gd name="connsiteX11" fmla="*/ 5702 w 154763"/>
                <a:gd name="connsiteY11" fmla="*/ 49500 h 163203"/>
                <a:gd name="connsiteX12" fmla="*/ 21899 w 154763"/>
                <a:gd name="connsiteY12" fmla="*/ 23550 h 163203"/>
                <a:gd name="connsiteX13" fmla="*/ 46948 w 154763"/>
                <a:gd name="connsiteY13" fmla="*/ 6300 h 163203"/>
                <a:gd name="connsiteX14" fmla="*/ 79198 w 154763"/>
                <a:gd name="connsiteY14" fmla="*/ 0 h 163203"/>
                <a:gd name="connsiteX15" fmla="*/ 113698 w 154763"/>
                <a:gd name="connsiteY15" fmla="*/ 7648 h 163203"/>
                <a:gd name="connsiteX16" fmla="*/ 137846 w 154763"/>
                <a:gd name="connsiteY16" fmla="*/ 28199 h 163203"/>
                <a:gd name="connsiteX17" fmla="*/ 151498 w 154763"/>
                <a:gd name="connsiteY17" fmla="*/ 57602 h 163203"/>
                <a:gd name="connsiteX18" fmla="*/ 154497 w 154763"/>
                <a:gd name="connsiteY18" fmla="*/ 92101 h 163203"/>
                <a:gd name="connsiteX19" fmla="*/ 42595 w 154763"/>
                <a:gd name="connsiteY19" fmla="*/ 92101 h 163203"/>
                <a:gd name="connsiteX20" fmla="*/ 53097 w 154763"/>
                <a:gd name="connsiteY20" fmla="*/ 122102 h 163203"/>
                <a:gd name="connsiteX21" fmla="*/ 101255 w 154763"/>
                <a:gd name="connsiteY21" fmla="*/ 40503 h 163203"/>
                <a:gd name="connsiteX22" fmla="*/ 78001 w 154763"/>
                <a:gd name="connsiteY22" fmla="*/ 32105 h 163203"/>
                <a:gd name="connsiteX23" fmla="*/ 61048 w 154763"/>
                <a:gd name="connsiteY23" fmla="*/ 35558 h 163203"/>
                <a:gd name="connsiteX24" fmla="*/ 50249 w 154763"/>
                <a:gd name="connsiteY24" fmla="*/ 44107 h 163203"/>
                <a:gd name="connsiteX25" fmla="*/ 44548 w 154763"/>
                <a:gd name="connsiteY25" fmla="*/ 54905 h 163203"/>
                <a:gd name="connsiteX26" fmla="*/ 42601 w 154763"/>
                <a:gd name="connsiteY26" fmla="*/ 65105 h 163203"/>
                <a:gd name="connsiteX27" fmla="*/ 111902 w 154763"/>
                <a:gd name="connsiteY27" fmla="*/ 65105 h 163203"/>
                <a:gd name="connsiteX28" fmla="*/ 101255 w 154763"/>
                <a:gd name="connsiteY28" fmla="*/ 40503 h 163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4763" h="163203">
                  <a:moveTo>
                    <a:pt x="53103" y="122108"/>
                  </a:moveTo>
                  <a:cubicBezTo>
                    <a:pt x="59504" y="128307"/>
                    <a:pt x="68702" y="131407"/>
                    <a:pt x="80704" y="131407"/>
                  </a:cubicBezTo>
                  <a:cubicBezTo>
                    <a:pt x="89304" y="131407"/>
                    <a:pt x="96700" y="129259"/>
                    <a:pt x="102906" y="124956"/>
                  </a:cubicBezTo>
                  <a:cubicBezTo>
                    <a:pt x="109105" y="120659"/>
                    <a:pt x="112904" y="116104"/>
                    <a:pt x="114302" y="111304"/>
                  </a:cubicBezTo>
                  <a:lnTo>
                    <a:pt x="151800" y="111304"/>
                  </a:lnTo>
                  <a:cubicBezTo>
                    <a:pt x="145803" y="129901"/>
                    <a:pt x="136598" y="143207"/>
                    <a:pt x="124200" y="151202"/>
                  </a:cubicBezTo>
                  <a:cubicBezTo>
                    <a:pt x="111795" y="159203"/>
                    <a:pt x="96794" y="163204"/>
                    <a:pt x="79198" y="163204"/>
                  </a:cubicBezTo>
                  <a:cubicBezTo>
                    <a:pt x="66995" y="163204"/>
                    <a:pt x="55995" y="161251"/>
                    <a:pt x="46199" y="157351"/>
                  </a:cubicBezTo>
                  <a:cubicBezTo>
                    <a:pt x="36396" y="153451"/>
                    <a:pt x="28092" y="147901"/>
                    <a:pt x="21301" y="140700"/>
                  </a:cubicBezTo>
                  <a:cubicBezTo>
                    <a:pt x="14496" y="133499"/>
                    <a:pt x="9248" y="124905"/>
                    <a:pt x="5550" y="114901"/>
                  </a:cubicBezTo>
                  <a:cubicBezTo>
                    <a:pt x="1846" y="104903"/>
                    <a:pt x="0" y="93903"/>
                    <a:pt x="0" y="81901"/>
                  </a:cubicBezTo>
                  <a:cubicBezTo>
                    <a:pt x="0" y="69899"/>
                    <a:pt x="1896" y="59504"/>
                    <a:pt x="5702" y="49500"/>
                  </a:cubicBezTo>
                  <a:cubicBezTo>
                    <a:pt x="9501" y="39501"/>
                    <a:pt x="14900" y="30851"/>
                    <a:pt x="21899" y="23550"/>
                  </a:cubicBezTo>
                  <a:cubicBezTo>
                    <a:pt x="28898" y="16254"/>
                    <a:pt x="37246" y="10502"/>
                    <a:pt x="46948" y="6300"/>
                  </a:cubicBezTo>
                  <a:cubicBezTo>
                    <a:pt x="56644" y="2098"/>
                    <a:pt x="67398" y="0"/>
                    <a:pt x="79198" y="0"/>
                  </a:cubicBezTo>
                  <a:cubicBezTo>
                    <a:pt x="92397" y="0"/>
                    <a:pt x="103895" y="2552"/>
                    <a:pt x="113698" y="7648"/>
                  </a:cubicBezTo>
                  <a:cubicBezTo>
                    <a:pt x="123494" y="12751"/>
                    <a:pt x="131546" y="19600"/>
                    <a:pt x="137846" y="28199"/>
                  </a:cubicBezTo>
                  <a:cubicBezTo>
                    <a:pt x="144146" y="36799"/>
                    <a:pt x="148695" y="46602"/>
                    <a:pt x="151498" y="57602"/>
                  </a:cubicBezTo>
                  <a:cubicBezTo>
                    <a:pt x="154295" y="68602"/>
                    <a:pt x="155297" y="80099"/>
                    <a:pt x="154497" y="92101"/>
                  </a:cubicBezTo>
                  <a:lnTo>
                    <a:pt x="42595" y="92101"/>
                  </a:lnTo>
                  <a:cubicBezTo>
                    <a:pt x="43193" y="105898"/>
                    <a:pt x="46690" y="115903"/>
                    <a:pt x="53097" y="122102"/>
                  </a:cubicBezTo>
                  <a:close/>
                  <a:moveTo>
                    <a:pt x="101255" y="40503"/>
                  </a:moveTo>
                  <a:cubicBezTo>
                    <a:pt x="96152" y="34909"/>
                    <a:pt x="88403" y="32105"/>
                    <a:pt x="78001" y="32105"/>
                  </a:cubicBezTo>
                  <a:cubicBezTo>
                    <a:pt x="71197" y="32105"/>
                    <a:pt x="65552" y="33258"/>
                    <a:pt x="61048" y="35558"/>
                  </a:cubicBezTo>
                  <a:cubicBezTo>
                    <a:pt x="56550" y="37857"/>
                    <a:pt x="52946" y="40711"/>
                    <a:pt x="50249" y="44107"/>
                  </a:cubicBezTo>
                  <a:cubicBezTo>
                    <a:pt x="47547" y="47509"/>
                    <a:pt x="45644" y="51113"/>
                    <a:pt x="44548" y="54905"/>
                  </a:cubicBezTo>
                  <a:cubicBezTo>
                    <a:pt x="43445" y="58704"/>
                    <a:pt x="42796" y="62106"/>
                    <a:pt x="42601" y="65105"/>
                  </a:cubicBezTo>
                  <a:lnTo>
                    <a:pt x="111902" y="65105"/>
                  </a:lnTo>
                  <a:cubicBezTo>
                    <a:pt x="109899" y="54307"/>
                    <a:pt x="106352" y="46104"/>
                    <a:pt x="101255" y="40503"/>
                  </a:cubicBezTo>
                  <a:close/>
                </a:path>
              </a:pathLst>
            </a:custGeom>
            <a:solidFill>
              <a:srgbClr val="FFFFFF"/>
            </a:solidFill>
            <a:ln w="630" cap="flat">
              <a:noFill/>
              <a:prstDash val="solid"/>
              <a:miter/>
            </a:ln>
          </p:spPr>
          <p:txBody>
            <a:bodyPr rtlCol="0" anchor="ctr"/>
            <a:lstStyle/>
            <a:p>
              <a:endParaRPr lang="de-DE"/>
            </a:p>
          </p:txBody>
        </p:sp>
      </p:grpSp>
      <p:sp>
        <p:nvSpPr>
          <p:cNvPr id="33" name="Rectangle 5">
            <a:extLst>
              <a:ext uri="{FF2B5EF4-FFF2-40B4-BE49-F238E27FC236}">
                <a16:creationId xmlns:a16="http://schemas.microsoft.com/office/drawing/2014/main" id="{E1502BCE-45DC-3EA9-303B-357C2C2B4E65}"/>
              </a:ext>
            </a:extLst>
          </p:cNvPr>
          <p:cNvSpPr>
            <a:spLocks noChangeArrowheads="1"/>
          </p:cNvSpPr>
          <p:nvPr userDrawn="1"/>
        </p:nvSpPr>
        <p:spPr bwMode="auto">
          <a:xfrm>
            <a:off x="8617266" y="4614001"/>
            <a:ext cx="239748" cy="239822"/>
          </a:xfrm>
          <a:prstGeom prst="rect">
            <a:avLst/>
          </a:prstGeom>
          <a:solidFill>
            <a:srgbClr val="FF7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350"/>
          </a:p>
        </p:txBody>
      </p:sp>
    </p:spTree>
    <p:extLst>
      <p:ext uri="{BB962C8B-B14F-4D97-AF65-F5344CB8AC3E}">
        <p14:creationId xmlns:p14="http://schemas.microsoft.com/office/powerpoint/2010/main" val="28934073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sldNum="0" hdr="0"/>
  <p:extLst>
    <p:ext uri="{DCECCB84-F9BA-43D5-87BE-67443E8EF086}">
      <p15:sldGuideLst xmlns:p15="http://schemas.microsoft.com/office/powerpoint/2012/main">
        <p15:guide id="1" orient="horz" pos="2913">
          <p15:clr>
            <a:srgbClr val="FBAE40"/>
          </p15:clr>
        </p15:guide>
        <p15:guide id="2" pos="363">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Agenda Step-black">
    <p:bg>
      <p:bgPr>
        <a:solidFill>
          <a:schemeClr val="tx1"/>
        </a:solidFill>
        <a:effectLst/>
      </p:bgPr>
    </p:bg>
    <p:spTree>
      <p:nvGrpSpPr>
        <p:cNvPr id="1" name=""/>
        <p:cNvGrpSpPr/>
        <p:nvPr/>
      </p:nvGrpSpPr>
      <p:grpSpPr>
        <a:xfrm>
          <a:off x="0" y="0"/>
          <a:ext cx="0" cy="0"/>
          <a:chOff x="0" y="0"/>
          <a:chExt cx="0" cy="0"/>
        </a:xfrm>
      </p:grpSpPr>
      <p:sp>
        <p:nvSpPr>
          <p:cNvPr id="16" name="Text Placeholder 10">
            <a:extLst>
              <a:ext uri="{FF2B5EF4-FFF2-40B4-BE49-F238E27FC236}">
                <a16:creationId xmlns:a16="http://schemas.microsoft.com/office/drawing/2014/main" id="{ACC0356D-A613-49B5-A22D-5DB3FF2C839E}"/>
              </a:ext>
            </a:extLst>
          </p:cNvPr>
          <p:cNvSpPr txBox="1">
            <a:spLocks/>
          </p:cNvSpPr>
          <p:nvPr userDrawn="1"/>
        </p:nvSpPr>
        <p:spPr>
          <a:xfrm>
            <a:off x="314325" y="4536886"/>
            <a:ext cx="275010" cy="335064"/>
          </a:xfrm>
          <a:prstGeom prst="rect">
            <a:avLst/>
          </a:prstGeom>
        </p:spPr>
        <p:txBody>
          <a:bodyPr wrap="square" lIns="7200" tIns="0" rIns="0" bIns="0" anchor="b">
            <a:normAutofit/>
          </a:bodyPr>
          <a:lstStyle>
            <a:lvl1pPr marL="0" marR="0" indent="0" algn="l" defTabSz="914400" rtl="0" eaLnBrk="1" fontAlgn="base" latinLnBrk="0" hangingPunct="1">
              <a:lnSpc>
                <a:spcPct val="100000"/>
              </a:lnSpc>
              <a:spcBef>
                <a:spcPct val="0"/>
              </a:spcBef>
              <a:spcAft>
                <a:spcPts val="0"/>
              </a:spcAft>
              <a:buClr>
                <a:schemeClr val="tx1"/>
              </a:buClr>
              <a:buSzTx/>
              <a:buFont typeface="Helvetica 75" panose="020B0804020202020204" pitchFamily="34" charset="0"/>
              <a:buNone/>
              <a:tabLst/>
              <a:defRPr lang="fr-FR" sz="1200" kern="1200" baseline="0" dirty="0" smtClean="0">
                <a:solidFill>
                  <a:schemeClr val="tx1">
                    <a:lumMod val="50000"/>
                  </a:schemeClr>
                </a:solidFill>
                <a:latin typeface="Helvetica 75" panose="020B0804020202020204" pitchFamily="34" charset="0"/>
                <a:ea typeface="+mn-ea"/>
                <a:cs typeface="+mn-cs"/>
              </a:defRPr>
            </a:lvl1pPr>
            <a:lvl2pPr marL="688975" indent="-231775"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2pPr>
            <a:lvl3pPr marL="1244600" indent="-285750"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3pPr>
            <a:lvl4pPr marL="1663700" indent="-285750" algn="l" defTabSz="914400" rtl="0" eaLnBrk="1" fontAlgn="base" latinLnBrk="0" hangingPunct="1">
              <a:spcBef>
                <a:spcPct val="0"/>
              </a:spcBef>
              <a:spcAft>
                <a:spcPts val="600"/>
              </a:spcAft>
              <a:buFont typeface="Helvetica 45 Light" pitchFamily="34" charset="0"/>
              <a:buChar char="–"/>
              <a:defRPr lang="fr-FR" sz="2000" kern="1200" dirty="0" smtClean="0">
                <a:solidFill>
                  <a:schemeClr val="tx1"/>
                </a:solidFill>
                <a:latin typeface="Helvetica 75" panose="020B0804020202020204" pitchFamily="34" charset="0"/>
                <a:ea typeface="+mn-ea"/>
                <a:cs typeface="+mn-cs"/>
              </a:defRPr>
            </a:lvl4pPr>
            <a:lvl5pPr marL="2251075" indent="-596900" algn="l" defTabSz="914400" rtl="0" eaLnBrk="1" fontAlgn="base" latinLnBrk="0" hangingPunct="1">
              <a:spcBef>
                <a:spcPct val="0"/>
              </a:spcBef>
              <a:spcAft>
                <a:spcPts val="600"/>
              </a:spcAft>
              <a:buFont typeface="Helvetica 45 Light" pitchFamily="34" charset="0"/>
              <a:buChar char="–"/>
              <a:defRPr lang="fr-FR" sz="2000" kern="1200" dirty="0">
                <a:solidFill>
                  <a:schemeClr val="tx1"/>
                </a:solidFill>
                <a:latin typeface="Helvetica 75" panose="020B08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85000"/>
              </a:lnSpc>
              <a:spcBef>
                <a:spcPct val="0"/>
              </a:spcBef>
              <a:spcAft>
                <a:spcPts val="1200"/>
              </a:spcAft>
              <a:buClr>
                <a:srgbClr val="FFFFFF"/>
              </a:buClr>
              <a:buSzTx/>
              <a:buFont typeface="Helvetica 75" panose="020B0804020202020204" pitchFamily="34" charset="0"/>
              <a:buNone/>
              <a:tabLst/>
              <a:defRPr/>
            </a:pPr>
            <a:fld id="{8702007A-2642-4DC4-A457-FD791426C840}" type="slidenum">
              <a:rPr kumimoji="0" lang="en-GB" sz="800" b="0" i="0" u="none" strike="noStrike" kern="1200" cap="none" spc="0" normalizeH="0" baseline="0" noProof="0" smtClean="0">
                <a:ln>
                  <a:noFill/>
                </a:ln>
                <a:solidFill>
                  <a:schemeClr val="tx1"/>
                </a:solidFill>
                <a:effectLst/>
                <a:uLnTx/>
                <a:uFillTx/>
                <a:latin typeface="Helvetica 75 Bold" panose="020B0804020202020204" pitchFamily="34" charset="0"/>
                <a:ea typeface="+mn-ea"/>
                <a:cs typeface="+mn-cs"/>
              </a:rPr>
              <a:pPr marL="0" marR="0" lvl="0" indent="0" algn="l" defTabSz="914400" rtl="0" eaLnBrk="1" fontAlgn="base" latinLnBrk="0" hangingPunct="1">
                <a:lnSpc>
                  <a:spcPct val="85000"/>
                </a:lnSpc>
                <a:spcBef>
                  <a:spcPct val="0"/>
                </a:spcBef>
                <a:spcAft>
                  <a:spcPts val="1200"/>
                </a:spcAft>
                <a:buClr>
                  <a:srgbClr val="FFFFFF"/>
                </a:buClr>
                <a:buSzTx/>
                <a:buFont typeface="Helvetica 75" panose="020B0804020202020204" pitchFamily="34" charset="0"/>
                <a:buNone/>
                <a:tabLst/>
                <a:defRPr/>
              </a:pPr>
              <a:t>‹#›</a:t>
            </a:fld>
            <a:endParaRPr kumimoji="0" lang="en-GB" sz="800" b="0" i="0" u="none" strike="noStrike" kern="1200" cap="none" spc="0" normalizeH="0" baseline="0" noProof="0">
              <a:ln>
                <a:noFill/>
              </a:ln>
              <a:solidFill>
                <a:schemeClr val="tx1"/>
              </a:solidFill>
              <a:effectLst/>
              <a:uLnTx/>
              <a:uFillTx/>
              <a:latin typeface="Helvetica 75 Bold" panose="020B0804020202020204" pitchFamily="34" charset="0"/>
              <a:ea typeface="+mn-ea"/>
              <a:cs typeface="+mn-cs"/>
            </a:endParaRPr>
          </a:p>
        </p:txBody>
      </p:sp>
      <p:sp>
        <p:nvSpPr>
          <p:cNvPr id="27" name="ZoneTexte 26">
            <a:extLst>
              <a:ext uri="{FF2B5EF4-FFF2-40B4-BE49-F238E27FC236}">
                <a16:creationId xmlns:a16="http://schemas.microsoft.com/office/drawing/2014/main" id="{CB29BE18-0EB4-4741-8051-A3DF99E8101B}"/>
              </a:ext>
            </a:extLst>
          </p:cNvPr>
          <p:cNvSpPr txBox="1"/>
          <p:nvPr userDrawn="1"/>
        </p:nvSpPr>
        <p:spPr>
          <a:xfrm>
            <a:off x="532186" y="2648057"/>
            <a:ext cx="914400" cy="914682"/>
          </a:xfrm>
          <a:prstGeom prst="rect">
            <a:avLst/>
          </a:prstGeom>
        </p:spPr>
        <p:txBody>
          <a:bodyPr vert="horz" wrap="none" lIns="0" tIns="0" rIns="0" bIns="0" rtlCol="0" anchor="t" anchorCtr="0">
            <a:noAutofit/>
          </a:bodyPr>
          <a:lstStyle/>
          <a:p>
            <a:pPr algn="l"/>
            <a:endParaRPr lang="fr-FR" sz="1350"/>
          </a:p>
        </p:txBody>
      </p:sp>
      <p:sp>
        <p:nvSpPr>
          <p:cNvPr id="20" name="Espace réservé du texte 19">
            <a:extLst>
              <a:ext uri="{FF2B5EF4-FFF2-40B4-BE49-F238E27FC236}">
                <a16:creationId xmlns:a16="http://schemas.microsoft.com/office/drawing/2014/main" id="{03E14CE0-C5A4-4805-ABC6-D883A73D3446}"/>
              </a:ext>
            </a:extLst>
          </p:cNvPr>
          <p:cNvSpPr>
            <a:spLocks noGrp="1"/>
          </p:cNvSpPr>
          <p:nvPr>
            <p:ph type="body" sz="quarter" idx="10" hasCustomPrompt="1"/>
          </p:nvPr>
        </p:nvSpPr>
        <p:spPr>
          <a:xfrm>
            <a:off x="524364" y="2680577"/>
            <a:ext cx="1671637" cy="1511767"/>
          </a:xfrm>
        </p:spPr>
        <p:txBody>
          <a:bodyPr/>
          <a:lstStyle>
            <a:lvl1pPr marL="0" marR="0" indent="0" algn="l" defTabSz="914400" rtl="0" eaLnBrk="1" fontAlgn="auto" latinLnBrk="0" hangingPunct="1">
              <a:lnSpc>
                <a:spcPct val="100000"/>
              </a:lnSpc>
              <a:spcBef>
                <a:spcPts val="600"/>
              </a:spcBef>
              <a:spcAft>
                <a:spcPts val="0"/>
              </a:spcAft>
              <a:buClrTx/>
              <a:buSzTx/>
              <a:buFontTx/>
              <a:buNone/>
              <a:tabLst/>
              <a:defRPr lang="fr-FR" sz="1200" kern="1200" dirty="0" smtClean="0">
                <a:solidFill>
                  <a:schemeClr val="tx2"/>
                </a:solidFill>
                <a:latin typeface="+mn-lt"/>
                <a:ea typeface="+mn-ea"/>
                <a:cs typeface="+mn-cs"/>
              </a:defRPr>
            </a:lvl1pPr>
            <a:lvl2pPr>
              <a:defRPr/>
            </a:lvl2pPr>
            <a:lvl3pPr marL="0" indent="0" algn="l" defTabSz="914400" rtl="0" eaLnBrk="1" latinLnBrk="0" hangingPunct="1">
              <a:buFontTx/>
              <a:buNone/>
              <a:defRPr lang="fr-FR" sz="1050" kern="1200" dirty="0" smtClean="0">
                <a:solidFill>
                  <a:schemeClr val="bg1"/>
                </a:solidFill>
                <a:latin typeface="Helvetica 55 Roman" panose="020B0604020202020204" pitchFamily="34" charset="0"/>
                <a:ea typeface="+mn-ea"/>
                <a:cs typeface="+mn-cs"/>
              </a:defRPr>
            </a:lvl3pPr>
          </a:lstStyle>
          <a:p>
            <a:pPr marL="0" lvl="0" algn="l" defTabSz="914400" rtl="0" eaLnBrk="1" latinLnBrk="0" hangingPunct="1"/>
            <a:r>
              <a:rPr lang="fr-FR"/>
              <a:t>Insert </a:t>
            </a:r>
            <a:r>
              <a:rPr lang="fr-FR" err="1"/>
              <a:t>title</a:t>
            </a:r>
            <a:endParaRPr lang="fr-FR"/>
          </a:p>
          <a:p>
            <a:pPr marL="0" lvl="2" algn="l" defTabSz="914400" rtl="0" eaLnBrk="1" latinLnBrk="0" hangingPunct="1"/>
            <a:r>
              <a:rPr lang="fr-FR" err="1"/>
              <a:t>csqfs</a:t>
            </a:r>
            <a:endParaRPr lang="fr-FR"/>
          </a:p>
          <a:p>
            <a:pPr marL="0" lvl="2" algn="l" defTabSz="914400" rtl="0" eaLnBrk="1" latinLnBrk="0" hangingPunct="1"/>
            <a:endParaRPr kumimoji="0" lang="en-GB" sz="1050" b="0" i="0" u="none" strike="noStrike" kern="1200" cap="none" spc="0" normalizeH="0" baseline="0" noProof="0">
              <a:ln>
                <a:noFill/>
              </a:ln>
              <a:solidFill>
                <a:srgbClr val="000000"/>
              </a:solidFill>
              <a:effectLst/>
              <a:uLnTx/>
              <a:uFillTx/>
              <a:latin typeface="Helvetica 55 Roman" panose="020B0604020202020204" pitchFamily="34" charset="0"/>
              <a:ea typeface="+mn-ea"/>
              <a:cs typeface="+mn-cs"/>
            </a:endParaRPr>
          </a:p>
          <a:p>
            <a:pPr marL="0" lvl="2" algn="l" defTabSz="914400" rtl="0" eaLnBrk="1" latinLnBrk="0" hangingPunct="1"/>
            <a:endParaRPr lang="fr-FR"/>
          </a:p>
        </p:txBody>
      </p:sp>
      <p:sp>
        <p:nvSpPr>
          <p:cNvPr id="31" name="Espace réservé du texte 30">
            <a:extLst>
              <a:ext uri="{FF2B5EF4-FFF2-40B4-BE49-F238E27FC236}">
                <a16:creationId xmlns:a16="http://schemas.microsoft.com/office/drawing/2014/main" id="{B49CD12F-1FDC-4784-A7E8-3AEB0D7D5E93}"/>
              </a:ext>
            </a:extLst>
          </p:cNvPr>
          <p:cNvSpPr>
            <a:spLocks noGrp="1"/>
          </p:cNvSpPr>
          <p:nvPr>
            <p:ph type="body" sz="quarter" idx="13" hasCustomPrompt="1"/>
          </p:nvPr>
        </p:nvSpPr>
        <p:spPr>
          <a:xfrm>
            <a:off x="528536" y="1139554"/>
            <a:ext cx="820733" cy="1077513"/>
          </a:xfrm>
        </p:spPr>
        <p:txBody>
          <a:bodyPr/>
          <a:lstStyle>
            <a:lvl1pPr marL="0" indent="0">
              <a:buNone/>
              <a:defRPr sz="11500">
                <a:solidFill>
                  <a:schemeClr val="bg1"/>
                </a:solidFill>
              </a:defRPr>
            </a:lvl1pPr>
            <a:lvl5pPr>
              <a:defRPr/>
            </a:lvl5pPr>
          </a:lstStyle>
          <a:p>
            <a:pPr lvl="0"/>
            <a:r>
              <a:rPr lang="fr-FR"/>
              <a:t>1</a:t>
            </a:r>
          </a:p>
        </p:txBody>
      </p:sp>
      <p:sp>
        <p:nvSpPr>
          <p:cNvPr id="32" name="Espace réservé du texte 30">
            <a:extLst>
              <a:ext uri="{FF2B5EF4-FFF2-40B4-BE49-F238E27FC236}">
                <a16:creationId xmlns:a16="http://schemas.microsoft.com/office/drawing/2014/main" id="{3ED759B1-96CA-45C4-AC7B-BD05462E192B}"/>
              </a:ext>
            </a:extLst>
          </p:cNvPr>
          <p:cNvSpPr>
            <a:spLocks noGrp="1"/>
          </p:cNvSpPr>
          <p:nvPr>
            <p:ph type="body" sz="quarter" idx="14" hasCustomPrompt="1"/>
          </p:nvPr>
        </p:nvSpPr>
        <p:spPr>
          <a:xfrm>
            <a:off x="2661802" y="1140602"/>
            <a:ext cx="1154196" cy="1077513"/>
          </a:xfrm>
        </p:spPr>
        <p:txBody>
          <a:bodyPr/>
          <a:lstStyle>
            <a:lvl1pPr marL="0" indent="0">
              <a:buNone/>
              <a:defRPr sz="11500">
                <a:solidFill>
                  <a:schemeClr val="bg1"/>
                </a:solidFill>
              </a:defRPr>
            </a:lvl1pPr>
            <a:lvl5pPr>
              <a:defRPr/>
            </a:lvl5pPr>
          </a:lstStyle>
          <a:p>
            <a:pPr lvl="0"/>
            <a:r>
              <a:rPr lang="fr-FR"/>
              <a:t>2</a:t>
            </a:r>
          </a:p>
        </p:txBody>
      </p:sp>
      <p:sp>
        <p:nvSpPr>
          <p:cNvPr id="33" name="Espace réservé du texte 30">
            <a:extLst>
              <a:ext uri="{FF2B5EF4-FFF2-40B4-BE49-F238E27FC236}">
                <a16:creationId xmlns:a16="http://schemas.microsoft.com/office/drawing/2014/main" id="{79829078-32DC-45A6-9B86-18B52A648375}"/>
              </a:ext>
            </a:extLst>
          </p:cNvPr>
          <p:cNvSpPr>
            <a:spLocks noGrp="1"/>
          </p:cNvSpPr>
          <p:nvPr>
            <p:ph type="body" sz="quarter" idx="15" hasCustomPrompt="1"/>
          </p:nvPr>
        </p:nvSpPr>
        <p:spPr>
          <a:xfrm>
            <a:off x="4821804" y="1150300"/>
            <a:ext cx="1154196" cy="1077513"/>
          </a:xfrm>
        </p:spPr>
        <p:txBody>
          <a:bodyPr/>
          <a:lstStyle>
            <a:lvl1pPr marL="0" indent="0">
              <a:buNone/>
              <a:defRPr sz="11500">
                <a:solidFill>
                  <a:schemeClr val="bg1"/>
                </a:solidFill>
              </a:defRPr>
            </a:lvl1pPr>
            <a:lvl5pPr>
              <a:defRPr/>
            </a:lvl5pPr>
          </a:lstStyle>
          <a:p>
            <a:pPr lvl="0"/>
            <a:r>
              <a:rPr lang="fr-FR"/>
              <a:t>3</a:t>
            </a:r>
          </a:p>
        </p:txBody>
      </p:sp>
      <p:sp>
        <p:nvSpPr>
          <p:cNvPr id="14" name="Espace réservé du texte 19">
            <a:extLst>
              <a:ext uri="{FF2B5EF4-FFF2-40B4-BE49-F238E27FC236}">
                <a16:creationId xmlns:a16="http://schemas.microsoft.com/office/drawing/2014/main" id="{919938D7-514B-41E2-A801-CD78ADD3CBCC}"/>
              </a:ext>
            </a:extLst>
          </p:cNvPr>
          <p:cNvSpPr>
            <a:spLocks noGrp="1"/>
          </p:cNvSpPr>
          <p:nvPr>
            <p:ph type="body" sz="quarter" idx="17" hasCustomPrompt="1"/>
          </p:nvPr>
        </p:nvSpPr>
        <p:spPr>
          <a:xfrm>
            <a:off x="2684364" y="2681277"/>
            <a:ext cx="1671637" cy="1511767"/>
          </a:xfrm>
        </p:spPr>
        <p:txBody>
          <a:bodyPr/>
          <a:lstStyle>
            <a:lvl1pPr marL="0" marR="0" indent="0" algn="l" defTabSz="914400" rtl="0" eaLnBrk="1" fontAlgn="auto" latinLnBrk="0" hangingPunct="1">
              <a:lnSpc>
                <a:spcPct val="100000"/>
              </a:lnSpc>
              <a:spcBef>
                <a:spcPts val="600"/>
              </a:spcBef>
              <a:spcAft>
                <a:spcPts val="0"/>
              </a:spcAft>
              <a:buClrTx/>
              <a:buSzTx/>
              <a:buFontTx/>
              <a:buNone/>
              <a:tabLst/>
              <a:defRPr lang="fr-FR" sz="1200" kern="1200" dirty="0" smtClean="0">
                <a:solidFill>
                  <a:schemeClr val="tx2"/>
                </a:solidFill>
                <a:latin typeface="+mn-lt"/>
                <a:ea typeface="+mn-ea"/>
                <a:cs typeface="+mn-cs"/>
              </a:defRPr>
            </a:lvl1pPr>
            <a:lvl2pPr>
              <a:defRPr/>
            </a:lvl2pPr>
            <a:lvl3pPr marL="0" indent="0" algn="l" defTabSz="914400" rtl="0" eaLnBrk="1" latinLnBrk="0" hangingPunct="1">
              <a:buFontTx/>
              <a:buNone/>
              <a:defRPr lang="fr-FR" sz="1050" kern="1200" dirty="0" smtClean="0">
                <a:solidFill>
                  <a:schemeClr val="bg1"/>
                </a:solidFill>
                <a:latin typeface="Helvetica 55 Roman" panose="020B0604020202020204" pitchFamily="34" charset="0"/>
                <a:ea typeface="+mn-ea"/>
                <a:cs typeface="+mn-cs"/>
              </a:defRPr>
            </a:lvl3pPr>
          </a:lstStyle>
          <a:p>
            <a:pPr marL="0" lvl="0" algn="l" defTabSz="914400" rtl="0" eaLnBrk="1" latinLnBrk="0" hangingPunct="1"/>
            <a:r>
              <a:rPr lang="fr-FR"/>
              <a:t>Insert </a:t>
            </a:r>
            <a:r>
              <a:rPr lang="fr-FR" err="1"/>
              <a:t>title</a:t>
            </a:r>
            <a:endParaRPr lang="fr-FR"/>
          </a:p>
          <a:p>
            <a:pPr marL="0" lvl="2" algn="l" defTabSz="914400" rtl="0" eaLnBrk="1" latinLnBrk="0" hangingPunct="1"/>
            <a:r>
              <a:rPr lang="fr-FR" err="1"/>
              <a:t>csqfs</a:t>
            </a:r>
            <a:endParaRPr lang="fr-FR"/>
          </a:p>
          <a:p>
            <a:pPr marL="0" lvl="2" algn="l" defTabSz="914400" rtl="0" eaLnBrk="1" latinLnBrk="0" hangingPunct="1"/>
            <a:endParaRPr kumimoji="0" lang="en-GB" sz="1050" b="0" i="0" u="none" strike="noStrike" kern="1200" cap="none" spc="0" normalizeH="0" baseline="0" noProof="0">
              <a:ln>
                <a:noFill/>
              </a:ln>
              <a:solidFill>
                <a:srgbClr val="000000"/>
              </a:solidFill>
              <a:effectLst/>
              <a:uLnTx/>
              <a:uFillTx/>
              <a:latin typeface="Helvetica 55 Roman" panose="020B0604020202020204" pitchFamily="34" charset="0"/>
              <a:ea typeface="+mn-ea"/>
              <a:cs typeface="+mn-cs"/>
            </a:endParaRPr>
          </a:p>
          <a:p>
            <a:pPr marL="0" lvl="2" algn="l" defTabSz="914400" rtl="0" eaLnBrk="1" latinLnBrk="0" hangingPunct="1"/>
            <a:endParaRPr lang="fr-FR"/>
          </a:p>
        </p:txBody>
      </p:sp>
      <p:sp>
        <p:nvSpPr>
          <p:cNvPr id="17" name="Espace réservé du texte 19">
            <a:extLst>
              <a:ext uri="{FF2B5EF4-FFF2-40B4-BE49-F238E27FC236}">
                <a16:creationId xmlns:a16="http://schemas.microsoft.com/office/drawing/2014/main" id="{93BE8753-0FCA-43A6-B2B8-020C02713CAB}"/>
              </a:ext>
            </a:extLst>
          </p:cNvPr>
          <p:cNvSpPr>
            <a:spLocks noGrp="1"/>
          </p:cNvSpPr>
          <p:nvPr>
            <p:ph type="body" sz="quarter" idx="18" hasCustomPrompt="1"/>
          </p:nvPr>
        </p:nvSpPr>
        <p:spPr>
          <a:xfrm>
            <a:off x="4844364" y="2680577"/>
            <a:ext cx="1671637" cy="1511767"/>
          </a:xfrm>
        </p:spPr>
        <p:txBody>
          <a:bodyPr/>
          <a:lstStyle>
            <a:lvl1pPr marL="0" marR="0" indent="0" algn="l" defTabSz="914400" rtl="0" eaLnBrk="1" fontAlgn="auto" latinLnBrk="0" hangingPunct="1">
              <a:lnSpc>
                <a:spcPct val="100000"/>
              </a:lnSpc>
              <a:spcBef>
                <a:spcPts val="600"/>
              </a:spcBef>
              <a:spcAft>
                <a:spcPts val="0"/>
              </a:spcAft>
              <a:buClrTx/>
              <a:buSzTx/>
              <a:buFontTx/>
              <a:buNone/>
              <a:tabLst/>
              <a:defRPr lang="fr-FR" sz="1200" kern="1200" dirty="0" smtClean="0">
                <a:solidFill>
                  <a:schemeClr val="tx2"/>
                </a:solidFill>
                <a:latin typeface="+mn-lt"/>
                <a:ea typeface="+mn-ea"/>
                <a:cs typeface="+mn-cs"/>
              </a:defRPr>
            </a:lvl1pPr>
            <a:lvl2pPr>
              <a:defRPr/>
            </a:lvl2pPr>
            <a:lvl3pPr marL="0" indent="0" algn="l" defTabSz="914400" rtl="0" eaLnBrk="1" latinLnBrk="0" hangingPunct="1">
              <a:buFontTx/>
              <a:buNone/>
              <a:defRPr lang="fr-FR" sz="1050" kern="1200" dirty="0" smtClean="0">
                <a:solidFill>
                  <a:schemeClr val="bg1"/>
                </a:solidFill>
                <a:latin typeface="Helvetica 55 Roman" panose="020B0604020202020204" pitchFamily="34" charset="0"/>
                <a:ea typeface="+mn-ea"/>
                <a:cs typeface="+mn-cs"/>
              </a:defRPr>
            </a:lvl3pPr>
          </a:lstStyle>
          <a:p>
            <a:pPr marL="0" lvl="0" algn="l" defTabSz="914400" rtl="0" eaLnBrk="1" latinLnBrk="0" hangingPunct="1"/>
            <a:r>
              <a:rPr lang="fr-FR"/>
              <a:t>Insert </a:t>
            </a:r>
            <a:r>
              <a:rPr lang="fr-FR" err="1"/>
              <a:t>title</a:t>
            </a:r>
            <a:endParaRPr lang="fr-FR"/>
          </a:p>
          <a:p>
            <a:pPr marL="0" lvl="2" algn="l" defTabSz="914400" rtl="0" eaLnBrk="1" latinLnBrk="0" hangingPunct="1"/>
            <a:r>
              <a:rPr lang="fr-FR" err="1"/>
              <a:t>csqfs</a:t>
            </a:r>
            <a:endParaRPr lang="fr-FR"/>
          </a:p>
          <a:p>
            <a:pPr marL="0" lvl="2" algn="l" defTabSz="914400" rtl="0" eaLnBrk="1" latinLnBrk="0" hangingPunct="1"/>
            <a:endParaRPr kumimoji="0" lang="en-GB" sz="1050" b="0" i="0" u="none" strike="noStrike" kern="1200" cap="none" spc="0" normalizeH="0" baseline="0" noProof="0">
              <a:ln>
                <a:noFill/>
              </a:ln>
              <a:solidFill>
                <a:srgbClr val="000000"/>
              </a:solidFill>
              <a:effectLst/>
              <a:uLnTx/>
              <a:uFillTx/>
              <a:latin typeface="Helvetica 55 Roman" panose="020B0604020202020204" pitchFamily="34" charset="0"/>
              <a:ea typeface="+mn-ea"/>
              <a:cs typeface="+mn-cs"/>
            </a:endParaRPr>
          </a:p>
          <a:p>
            <a:pPr marL="0" lvl="2" algn="l" defTabSz="914400" rtl="0" eaLnBrk="1" latinLnBrk="0" hangingPunct="1"/>
            <a:endParaRPr lang="fr-FR"/>
          </a:p>
        </p:txBody>
      </p:sp>
      <p:sp>
        <p:nvSpPr>
          <p:cNvPr id="10" name="Titre 9">
            <a:extLst>
              <a:ext uri="{FF2B5EF4-FFF2-40B4-BE49-F238E27FC236}">
                <a16:creationId xmlns:a16="http://schemas.microsoft.com/office/drawing/2014/main" id="{A934D9F4-0B43-4A4A-A6DB-C9766596AB44}"/>
              </a:ext>
            </a:extLst>
          </p:cNvPr>
          <p:cNvSpPr>
            <a:spLocks noGrp="1"/>
          </p:cNvSpPr>
          <p:nvPr>
            <p:ph type="title" hasCustomPrompt="1"/>
          </p:nvPr>
        </p:nvSpPr>
        <p:spPr/>
        <p:txBody>
          <a:bodyPr/>
          <a:lstStyle>
            <a:lvl1pPr>
              <a:defRPr>
                <a:solidFill>
                  <a:schemeClr val="accent1"/>
                </a:solidFill>
              </a:defRPr>
            </a:lvl1pPr>
          </a:lstStyle>
          <a:p>
            <a:r>
              <a:rPr lang="fr-FR"/>
              <a:t>Click to </a:t>
            </a:r>
            <a:r>
              <a:rPr lang="fr-FR" err="1"/>
              <a:t>edit</a:t>
            </a:r>
            <a:r>
              <a:rPr lang="fr-FR"/>
              <a:t> </a:t>
            </a:r>
            <a:r>
              <a:rPr lang="fr-FR" err="1"/>
              <a:t>title</a:t>
            </a:r>
            <a:endParaRPr lang="fr-FR"/>
          </a:p>
        </p:txBody>
      </p:sp>
    </p:spTree>
    <p:extLst>
      <p:ext uri="{BB962C8B-B14F-4D97-AF65-F5344CB8AC3E}">
        <p14:creationId xmlns:p14="http://schemas.microsoft.com/office/powerpoint/2010/main" val="42530668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Agenda-black">
    <p:bg>
      <p:bgPr>
        <a:solidFill>
          <a:schemeClr val="tx1"/>
        </a:solidFill>
        <a:effectLst/>
      </p:bgPr>
    </p:bg>
    <p:spTree>
      <p:nvGrpSpPr>
        <p:cNvPr id="1" name=""/>
        <p:cNvGrpSpPr/>
        <p:nvPr/>
      </p:nvGrpSpPr>
      <p:grpSpPr>
        <a:xfrm>
          <a:off x="0" y="0"/>
          <a:ext cx="0" cy="0"/>
          <a:chOff x="0" y="0"/>
          <a:chExt cx="0" cy="0"/>
        </a:xfrm>
      </p:grpSpPr>
      <p:pic>
        <p:nvPicPr>
          <p:cNvPr id="6" name="Image 2">
            <a:extLst>
              <a:ext uri="{FF2B5EF4-FFF2-40B4-BE49-F238E27FC236}">
                <a16:creationId xmlns:a16="http://schemas.microsoft.com/office/drawing/2014/main" id="{B2EE3031-7DF8-44FB-98C2-F2E732955C5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91" y="4567677"/>
            <a:ext cx="3178191" cy="608546"/>
          </a:xfrm>
          <a:prstGeom prst="rect">
            <a:avLst/>
          </a:prstGeom>
        </p:spPr>
      </p:pic>
      <p:sp>
        <p:nvSpPr>
          <p:cNvPr id="11" name="Titre 10">
            <a:extLst>
              <a:ext uri="{FF2B5EF4-FFF2-40B4-BE49-F238E27FC236}">
                <a16:creationId xmlns:a16="http://schemas.microsoft.com/office/drawing/2014/main" id="{981EA443-56C0-40F5-BF8A-AD57DCEFFAAF}"/>
              </a:ext>
            </a:extLst>
          </p:cNvPr>
          <p:cNvSpPr>
            <a:spLocks noGrp="1"/>
          </p:cNvSpPr>
          <p:nvPr>
            <p:ph type="title" hasCustomPrompt="1"/>
          </p:nvPr>
        </p:nvSpPr>
        <p:spPr/>
        <p:txBody>
          <a:bodyPr/>
          <a:lstStyle>
            <a:lvl1pPr>
              <a:defRPr lang="fr-FR" altLang="en-US" sz="3600" b="1" i="0" kern="1200" baseline="0" dirty="0">
                <a:solidFill>
                  <a:schemeClr val="accent1"/>
                </a:solidFill>
                <a:latin typeface="Arial" panose="020B0604020202020204" pitchFamily="34" charset="0"/>
                <a:ea typeface="Segoe UI" panose="020B0502040204020203" pitchFamily="34" charset="0"/>
                <a:cs typeface="Arial" panose="020B0604020202020204" pitchFamily="34" charset="0"/>
              </a:defRPr>
            </a:lvl1pPr>
          </a:lstStyle>
          <a:p>
            <a:pPr marL="0" lvl="0" indent="0" algn="l" defTabSz="514350" rtl="0" eaLnBrk="1" fontAlgn="base" latinLnBrk="0" hangingPunct="1">
              <a:lnSpc>
                <a:spcPct val="90000"/>
              </a:lnSpc>
              <a:spcBef>
                <a:spcPts val="0"/>
              </a:spcBef>
              <a:spcAft>
                <a:spcPts val="800"/>
              </a:spcAft>
              <a:buFont typeface="Arial"/>
              <a:buNone/>
            </a:pPr>
            <a:r>
              <a:rPr lang="fr-FR"/>
              <a:t>Agenda</a:t>
            </a:r>
          </a:p>
        </p:txBody>
      </p:sp>
      <p:sp>
        <p:nvSpPr>
          <p:cNvPr id="13" name="Espace réservé du texte 12">
            <a:extLst>
              <a:ext uri="{FF2B5EF4-FFF2-40B4-BE49-F238E27FC236}">
                <a16:creationId xmlns:a16="http://schemas.microsoft.com/office/drawing/2014/main" id="{2F7A6655-1CC4-4010-9E52-977B2A2F02EF}"/>
              </a:ext>
            </a:extLst>
          </p:cNvPr>
          <p:cNvSpPr>
            <a:spLocks noGrp="1"/>
          </p:cNvSpPr>
          <p:nvPr>
            <p:ph type="body" sz="quarter" idx="10" hasCustomPrompt="1"/>
          </p:nvPr>
        </p:nvSpPr>
        <p:spPr>
          <a:xfrm>
            <a:off x="339725" y="1169988"/>
            <a:ext cx="8470900" cy="3152775"/>
          </a:xfrm>
        </p:spPr>
        <p:txBody>
          <a:bodyPr/>
          <a:lstStyle>
            <a:lvl1pPr marL="342900" indent="-342900">
              <a:buFont typeface="+mj-lt"/>
              <a:buAutoNum type="arabicPeriod"/>
              <a:defRPr sz="2400" b="1">
                <a:solidFill>
                  <a:schemeClr val="bg1"/>
                </a:solidFill>
              </a:defRPr>
            </a:lvl1pPr>
            <a:lvl2pPr marL="458787" indent="-285750">
              <a:buClr>
                <a:schemeClr val="accent1"/>
              </a:buClr>
              <a:buFont typeface="Wingdings" panose="05000000000000000000" pitchFamily="2" charset="2"/>
              <a:buChar char="§"/>
              <a:defRPr sz="1600">
                <a:solidFill>
                  <a:schemeClr val="bg1"/>
                </a:solidFill>
              </a:defRPr>
            </a:lvl2pPr>
            <a:lvl3pPr marL="685800" indent="0">
              <a:buFont typeface="+mj-lt"/>
              <a:buNone/>
              <a:defRPr/>
            </a:lvl3pPr>
            <a:lvl4pPr marL="1371600" indent="-342900">
              <a:buFont typeface="+mj-lt"/>
              <a:buAutoNum type="alphaLcPeriod"/>
              <a:defRPr/>
            </a:lvl4pPr>
            <a:lvl5pPr marL="1714500" indent="-342900">
              <a:buFont typeface="+mj-lt"/>
              <a:buAutoNum type="alphaLcPeriod"/>
              <a:defRPr/>
            </a:lvl5pPr>
          </a:lstStyle>
          <a:p>
            <a:pPr lvl="0"/>
            <a:r>
              <a:rPr lang="fr-FR"/>
              <a:t>Click to </a:t>
            </a:r>
            <a:r>
              <a:rPr lang="fr-FR" err="1"/>
              <a:t>edit</a:t>
            </a:r>
            <a:endParaRPr lang="fr-FR"/>
          </a:p>
          <a:p>
            <a:pPr lvl="1"/>
            <a:r>
              <a:rPr lang="fr-FR"/>
              <a:t>Second </a:t>
            </a:r>
            <a:r>
              <a:rPr lang="fr-FR" err="1"/>
              <a:t>level</a:t>
            </a:r>
            <a:endParaRPr lang="fr-FR"/>
          </a:p>
        </p:txBody>
      </p:sp>
    </p:spTree>
    <p:extLst>
      <p:ext uri="{BB962C8B-B14F-4D97-AF65-F5344CB8AC3E}">
        <p14:creationId xmlns:p14="http://schemas.microsoft.com/office/powerpoint/2010/main" val="23842184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amp; Content_black">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38400" y="1181465"/>
            <a:ext cx="8515350" cy="3371303"/>
          </a:xfrm>
        </p:spPr>
        <p:txBody>
          <a:bodyPr/>
          <a:lstStyle>
            <a:lvl1pPr marL="171450" indent="-171450">
              <a:buClr>
                <a:schemeClr val="accent1"/>
              </a:buClr>
              <a:buFont typeface="Wingdings" panose="05000000000000000000" pitchFamily="2" charset="2"/>
              <a:buChar char="§"/>
              <a:defRPr>
                <a:solidFill>
                  <a:schemeClr val="bg1"/>
                </a:solidFill>
              </a:defRPr>
            </a:lvl1pPr>
            <a:lvl2pPr>
              <a:defRPr>
                <a:solidFill>
                  <a:schemeClr val="bg1"/>
                </a:solidFill>
              </a:defRPr>
            </a:lvl2pPr>
            <a:lvl3pPr>
              <a:buClr>
                <a:schemeClr val="accent1"/>
              </a:buCl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stStyle>
          <a:p>
            <a:pPr lvl="0"/>
            <a:r>
              <a:rPr lang="en-US"/>
              <a:t>Click to edit text</a:t>
            </a:r>
          </a:p>
          <a:p>
            <a:pPr lvl="1"/>
            <a:r>
              <a:rPr lang="en-US"/>
              <a:t>Second level</a:t>
            </a:r>
          </a:p>
          <a:p>
            <a:pPr lvl="0"/>
            <a:endParaRPr lang="en-US"/>
          </a:p>
        </p:txBody>
      </p:sp>
      <p:sp>
        <p:nvSpPr>
          <p:cNvPr id="2" name="Title 1"/>
          <p:cNvSpPr>
            <a:spLocks noGrp="1"/>
          </p:cNvSpPr>
          <p:nvPr>
            <p:ph type="title" hasCustomPrompt="1"/>
          </p:nvPr>
        </p:nvSpPr>
        <p:spPr>
          <a:xfrm>
            <a:off x="338400" y="339724"/>
            <a:ext cx="8515349" cy="621329"/>
          </a:xfrm>
        </p:spPr>
        <p:txBody>
          <a:bodyPr/>
          <a:lstStyle>
            <a:lvl1pPr>
              <a:defRPr>
                <a:solidFill>
                  <a:schemeClr val="accent1"/>
                </a:solidFill>
              </a:defRPr>
            </a:lvl1pPr>
          </a:lstStyle>
          <a:p>
            <a:r>
              <a:rPr lang="en-US"/>
              <a:t>Click to edit title</a:t>
            </a:r>
            <a:endParaRPr lang="en-GB"/>
          </a:p>
        </p:txBody>
      </p:sp>
      <p:sp>
        <p:nvSpPr>
          <p:cNvPr id="7" name="Text Placeholder 10"/>
          <p:cNvSpPr txBox="1">
            <a:spLocks/>
          </p:cNvSpPr>
          <p:nvPr userDrawn="1"/>
        </p:nvSpPr>
        <p:spPr>
          <a:xfrm>
            <a:off x="314325" y="4536886"/>
            <a:ext cx="275010" cy="335064"/>
          </a:xfrm>
          <a:prstGeom prst="rect">
            <a:avLst/>
          </a:prstGeom>
        </p:spPr>
        <p:txBody>
          <a:bodyPr wrap="square" lIns="7200" tIns="0" rIns="0" bIns="0" anchor="b">
            <a:normAutofit/>
          </a:bodyPr>
          <a:lstStyle>
            <a:lvl1pPr marL="0" marR="0" indent="0" algn="l" defTabSz="914400" rtl="0" eaLnBrk="1" fontAlgn="base" latinLnBrk="0" hangingPunct="1">
              <a:lnSpc>
                <a:spcPct val="100000"/>
              </a:lnSpc>
              <a:spcBef>
                <a:spcPct val="0"/>
              </a:spcBef>
              <a:spcAft>
                <a:spcPts val="0"/>
              </a:spcAft>
              <a:buClr>
                <a:schemeClr val="tx1"/>
              </a:buClr>
              <a:buSzTx/>
              <a:buFont typeface="Helvetica 75" panose="020B0804020202020204" pitchFamily="34" charset="0"/>
              <a:buNone/>
              <a:tabLst/>
              <a:defRPr lang="fr-FR" sz="1200" kern="1200" baseline="0" dirty="0" smtClean="0">
                <a:solidFill>
                  <a:schemeClr val="tx1">
                    <a:lumMod val="50000"/>
                  </a:schemeClr>
                </a:solidFill>
                <a:latin typeface="Helvetica 75" panose="020B0804020202020204" pitchFamily="34" charset="0"/>
                <a:ea typeface="+mn-ea"/>
                <a:cs typeface="+mn-cs"/>
              </a:defRPr>
            </a:lvl1pPr>
            <a:lvl2pPr marL="688975" indent="-231775"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2pPr>
            <a:lvl3pPr marL="1244600" indent="-285750"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3pPr>
            <a:lvl4pPr marL="1663700" indent="-285750" algn="l" defTabSz="914400" rtl="0" eaLnBrk="1" fontAlgn="base" latinLnBrk="0" hangingPunct="1">
              <a:spcBef>
                <a:spcPct val="0"/>
              </a:spcBef>
              <a:spcAft>
                <a:spcPts val="600"/>
              </a:spcAft>
              <a:buFont typeface="Helvetica 45 Light" pitchFamily="34" charset="0"/>
              <a:buChar char="–"/>
              <a:defRPr lang="fr-FR" sz="2000" kern="1200" dirty="0" smtClean="0">
                <a:solidFill>
                  <a:schemeClr val="tx1"/>
                </a:solidFill>
                <a:latin typeface="Helvetica 75" panose="020B0804020202020204" pitchFamily="34" charset="0"/>
                <a:ea typeface="+mn-ea"/>
                <a:cs typeface="+mn-cs"/>
              </a:defRPr>
            </a:lvl4pPr>
            <a:lvl5pPr marL="2251075" indent="-596900" algn="l" defTabSz="914400" rtl="0" eaLnBrk="1" fontAlgn="base" latinLnBrk="0" hangingPunct="1">
              <a:spcBef>
                <a:spcPct val="0"/>
              </a:spcBef>
              <a:spcAft>
                <a:spcPts val="600"/>
              </a:spcAft>
              <a:buFont typeface="Helvetica 45 Light" pitchFamily="34" charset="0"/>
              <a:buChar char="–"/>
              <a:defRPr lang="fr-FR" sz="2000" kern="1200" dirty="0">
                <a:solidFill>
                  <a:schemeClr val="tx1"/>
                </a:solidFill>
                <a:latin typeface="Helvetica 75" panose="020B08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85000"/>
              </a:lnSpc>
              <a:spcBef>
                <a:spcPct val="0"/>
              </a:spcBef>
              <a:spcAft>
                <a:spcPts val="1200"/>
              </a:spcAft>
              <a:buClr>
                <a:srgbClr val="FFFFFF"/>
              </a:buClr>
              <a:buSzTx/>
              <a:buFont typeface="Helvetica 75" panose="020B0804020202020204" pitchFamily="34" charset="0"/>
              <a:buNone/>
              <a:tabLst/>
              <a:defRPr/>
            </a:pPr>
            <a:fld id="{8702007A-2642-4DC4-A457-FD791426C840}" type="slidenum">
              <a:rPr kumimoji="0" lang="en-GB" sz="800" b="0" i="0" u="none" strike="noStrike" kern="1200" cap="none" spc="0" normalizeH="0" baseline="0" noProof="0" smtClean="0">
                <a:ln>
                  <a:noFill/>
                </a:ln>
                <a:solidFill>
                  <a:schemeClr val="tx1"/>
                </a:solidFill>
                <a:effectLst/>
                <a:uLnTx/>
                <a:uFillTx/>
                <a:latin typeface="Helvetica 75 Bold" panose="020B0804020202020204" pitchFamily="34" charset="0"/>
                <a:ea typeface="+mn-ea"/>
                <a:cs typeface="+mn-cs"/>
              </a:rPr>
              <a:pPr marL="0" marR="0" lvl="0" indent="0" algn="l" defTabSz="914400" rtl="0" eaLnBrk="1" fontAlgn="base" latinLnBrk="0" hangingPunct="1">
                <a:lnSpc>
                  <a:spcPct val="85000"/>
                </a:lnSpc>
                <a:spcBef>
                  <a:spcPct val="0"/>
                </a:spcBef>
                <a:spcAft>
                  <a:spcPts val="1200"/>
                </a:spcAft>
                <a:buClr>
                  <a:srgbClr val="FFFFFF"/>
                </a:buClr>
                <a:buSzTx/>
                <a:buFont typeface="Helvetica 75" panose="020B0804020202020204" pitchFamily="34" charset="0"/>
                <a:buNone/>
                <a:tabLst/>
                <a:defRPr/>
              </a:pPr>
              <a:t>‹#›</a:t>
            </a:fld>
            <a:endParaRPr kumimoji="0" lang="en-GB" sz="800" b="0" i="0" u="none" strike="noStrike" kern="1200" cap="none" spc="0" normalizeH="0" baseline="0" noProof="0">
              <a:ln>
                <a:noFill/>
              </a:ln>
              <a:solidFill>
                <a:schemeClr val="tx1"/>
              </a:solidFill>
              <a:effectLst/>
              <a:uLnTx/>
              <a:uFillTx/>
              <a:latin typeface="Helvetica 75 Bold" panose="020B0804020202020204" pitchFamily="34" charset="0"/>
              <a:ea typeface="+mn-ea"/>
              <a:cs typeface="+mn-cs"/>
            </a:endParaRPr>
          </a:p>
        </p:txBody>
      </p:sp>
    </p:spTree>
    <p:extLst>
      <p:ext uri="{BB962C8B-B14F-4D97-AF65-F5344CB8AC3E}">
        <p14:creationId xmlns:p14="http://schemas.microsoft.com/office/powerpoint/2010/main" val="4916968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 &amp; subtitle_black">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38400" y="1181465"/>
            <a:ext cx="8515350" cy="3371303"/>
          </a:xfrm>
        </p:spPr>
        <p:txBody>
          <a:bodyPr/>
          <a:lstStyle>
            <a:lvl1pPr marL="171450" indent="-171450">
              <a:buClr>
                <a:schemeClr val="accent1"/>
              </a:buClr>
              <a:buFont typeface="Wingdings" panose="05000000000000000000" pitchFamily="2" charset="2"/>
              <a:buChar char="§"/>
              <a:defRPr>
                <a:solidFill>
                  <a:schemeClr val="bg1"/>
                </a:solidFill>
              </a:defRPr>
            </a:lvl1pPr>
            <a:lvl2pPr>
              <a:buClr>
                <a:schemeClr val="accent1"/>
              </a:buClr>
              <a:defRPr>
                <a:solidFill>
                  <a:schemeClr val="bg1"/>
                </a:solidFill>
              </a:defRPr>
            </a:lvl2pPr>
            <a:lvl3pPr>
              <a:buClr>
                <a:schemeClr val="accent1"/>
              </a:buCl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stStyle>
          <a:p>
            <a:pPr lvl="0"/>
            <a:r>
              <a:rPr lang="en-US"/>
              <a:t>Click to edit text</a:t>
            </a:r>
          </a:p>
          <a:p>
            <a:pPr lvl="1"/>
            <a:r>
              <a:rPr lang="en-US"/>
              <a:t>Second level</a:t>
            </a:r>
          </a:p>
          <a:p>
            <a:pPr lvl="0"/>
            <a:endParaRPr lang="en-US"/>
          </a:p>
          <a:p>
            <a:pPr lvl="0"/>
            <a:endParaRPr lang="en-US"/>
          </a:p>
        </p:txBody>
      </p:sp>
      <p:sp>
        <p:nvSpPr>
          <p:cNvPr id="2" name="Title 1"/>
          <p:cNvSpPr>
            <a:spLocks noGrp="1"/>
          </p:cNvSpPr>
          <p:nvPr>
            <p:ph type="title" hasCustomPrompt="1"/>
          </p:nvPr>
        </p:nvSpPr>
        <p:spPr>
          <a:xfrm>
            <a:off x="338400" y="339724"/>
            <a:ext cx="8515351" cy="252596"/>
          </a:xfrm>
        </p:spPr>
        <p:txBody>
          <a:bodyPr/>
          <a:lstStyle>
            <a:lvl1pPr>
              <a:defRPr>
                <a:solidFill>
                  <a:schemeClr val="accent1"/>
                </a:solidFill>
              </a:defRPr>
            </a:lvl1pPr>
          </a:lstStyle>
          <a:p>
            <a:r>
              <a:rPr lang="en-US"/>
              <a:t>Click to edit title</a:t>
            </a:r>
            <a:endParaRPr lang="en-GB"/>
          </a:p>
        </p:txBody>
      </p:sp>
      <p:sp>
        <p:nvSpPr>
          <p:cNvPr id="7" name="Text Placeholder 10"/>
          <p:cNvSpPr txBox="1">
            <a:spLocks/>
          </p:cNvSpPr>
          <p:nvPr userDrawn="1"/>
        </p:nvSpPr>
        <p:spPr>
          <a:xfrm>
            <a:off x="314325" y="4536886"/>
            <a:ext cx="275010" cy="335064"/>
          </a:xfrm>
          <a:prstGeom prst="rect">
            <a:avLst/>
          </a:prstGeom>
        </p:spPr>
        <p:txBody>
          <a:bodyPr wrap="square" lIns="7200" tIns="0" rIns="0" bIns="0" anchor="b">
            <a:normAutofit/>
          </a:bodyPr>
          <a:lstStyle>
            <a:lvl1pPr marL="0" marR="0" indent="0" algn="l" defTabSz="914400" rtl="0" eaLnBrk="1" fontAlgn="base" latinLnBrk="0" hangingPunct="1">
              <a:lnSpc>
                <a:spcPct val="100000"/>
              </a:lnSpc>
              <a:spcBef>
                <a:spcPct val="0"/>
              </a:spcBef>
              <a:spcAft>
                <a:spcPts val="0"/>
              </a:spcAft>
              <a:buClr>
                <a:schemeClr val="tx1"/>
              </a:buClr>
              <a:buSzTx/>
              <a:buFont typeface="Helvetica 75" panose="020B0804020202020204" pitchFamily="34" charset="0"/>
              <a:buNone/>
              <a:tabLst/>
              <a:defRPr lang="fr-FR" sz="1200" kern="1200" baseline="0" dirty="0" smtClean="0">
                <a:solidFill>
                  <a:schemeClr val="tx1">
                    <a:lumMod val="50000"/>
                  </a:schemeClr>
                </a:solidFill>
                <a:latin typeface="Helvetica 75" panose="020B0804020202020204" pitchFamily="34" charset="0"/>
                <a:ea typeface="+mn-ea"/>
                <a:cs typeface="+mn-cs"/>
              </a:defRPr>
            </a:lvl1pPr>
            <a:lvl2pPr marL="688975" indent="-231775"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2pPr>
            <a:lvl3pPr marL="1244600" indent="-285750"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3pPr>
            <a:lvl4pPr marL="1663700" indent="-285750" algn="l" defTabSz="914400" rtl="0" eaLnBrk="1" fontAlgn="base" latinLnBrk="0" hangingPunct="1">
              <a:spcBef>
                <a:spcPct val="0"/>
              </a:spcBef>
              <a:spcAft>
                <a:spcPts val="600"/>
              </a:spcAft>
              <a:buFont typeface="Helvetica 45 Light" pitchFamily="34" charset="0"/>
              <a:buChar char="–"/>
              <a:defRPr lang="fr-FR" sz="2000" kern="1200" dirty="0" smtClean="0">
                <a:solidFill>
                  <a:schemeClr val="tx1"/>
                </a:solidFill>
                <a:latin typeface="Helvetica 75" panose="020B0804020202020204" pitchFamily="34" charset="0"/>
                <a:ea typeface="+mn-ea"/>
                <a:cs typeface="+mn-cs"/>
              </a:defRPr>
            </a:lvl4pPr>
            <a:lvl5pPr marL="2251075" indent="-596900" algn="l" defTabSz="914400" rtl="0" eaLnBrk="1" fontAlgn="base" latinLnBrk="0" hangingPunct="1">
              <a:spcBef>
                <a:spcPct val="0"/>
              </a:spcBef>
              <a:spcAft>
                <a:spcPts val="600"/>
              </a:spcAft>
              <a:buFont typeface="Helvetica 45 Light" pitchFamily="34" charset="0"/>
              <a:buChar char="–"/>
              <a:defRPr lang="fr-FR" sz="2000" kern="1200" dirty="0">
                <a:solidFill>
                  <a:schemeClr val="tx1"/>
                </a:solidFill>
                <a:latin typeface="Helvetica 75" panose="020B08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85000"/>
              </a:lnSpc>
              <a:spcBef>
                <a:spcPct val="0"/>
              </a:spcBef>
              <a:spcAft>
                <a:spcPts val="1200"/>
              </a:spcAft>
              <a:buClr>
                <a:srgbClr val="FFFFFF"/>
              </a:buClr>
              <a:buSzTx/>
              <a:buFont typeface="Helvetica 75" panose="020B0804020202020204" pitchFamily="34" charset="0"/>
              <a:buNone/>
              <a:tabLst/>
              <a:defRPr/>
            </a:pPr>
            <a:fld id="{8702007A-2642-4DC4-A457-FD791426C840}" type="slidenum">
              <a:rPr kumimoji="0" lang="en-GB" sz="800" b="0" i="0" u="none" strike="noStrike" kern="1200" cap="none" spc="0" normalizeH="0" baseline="0" noProof="0" smtClean="0">
                <a:ln>
                  <a:noFill/>
                </a:ln>
                <a:solidFill>
                  <a:schemeClr val="tx1"/>
                </a:solidFill>
                <a:effectLst/>
                <a:uLnTx/>
                <a:uFillTx/>
                <a:latin typeface="Helvetica 75 Bold" panose="020B0804020202020204" pitchFamily="34" charset="0"/>
                <a:ea typeface="+mn-ea"/>
                <a:cs typeface="+mn-cs"/>
              </a:rPr>
              <a:pPr marL="0" marR="0" lvl="0" indent="0" algn="l" defTabSz="914400" rtl="0" eaLnBrk="1" fontAlgn="base" latinLnBrk="0" hangingPunct="1">
                <a:lnSpc>
                  <a:spcPct val="85000"/>
                </a:lnSpc>
                <a:spcBef>
                  <a:spcPct val="0"/>
                </a:spcBef>
                <a:spcAft>
                  <a:spcPts val="1200"/>
                </a:spcAft>
                <a:buClr>
                  <a:srgbClr val="FFFFFF"/>
                </a:buClr>
                <a:buSzTx/>
                <a:buFont typeface="Helvetica 75" panose="020B0804020202020204" pitchFamily="34" charset="0"/>
                <a:buNone/>
                <a:tabLst/>
                <a:defRPr/>
              </a:pPr>
              <a:t>‹#›</a:t>
            </a:fld>
            <a:endParaRPr kumimoji="0" lang="en-GB" sz="800" b="0" i="0" u="none" strike="noStrike" kern="1200" cap="none" spc="0" normalizeH="0" baseline="0" noProof="0">
              <a:ln>
                <a:noFill/>
              </a:ln>
              <a:solidFill>
                <a:schemeClr val="tx1"/>
              </a:solidFill>
              <a:effectLst/>
              <a:uLnTx/>
              <a:uFillTx/>
              <a:latin typeface="Helvetica 75 Bold" panose="020B0804020202020204" pitchFamily="34" charset="0"/>
              <a:ea typeface="+mn-ea"/>
              <a:cs typeface="+mn-cs"/>
            </a:endParaRPr>
          </a:p>
        </p:txBody>
      </p:sp>
      <p:sp>
        <p:nvSpPr>
          <p:cNvPr id="12" name="Text Placeholder 11">
            <a:extLst>
              <a:ext uri="{FF2B5EF4-FFF2-40B4-BE49-F238E27FC236}">
                <a16:creationId xmlns:a16="http://schemas.microsoft.com/office/drawing/2014/main" id="{D5AFADED-F37B-4E2D-B501-FC2BD84A9578}"/>
              </a:ext>
            </a:extLst>
          </p:cNvPr>
          <p:cNvSpPr>
            <a:spLocks noGrp="1"/>
          </p:cNvSpPr>
          <p:nvPr>
            <p:ph type="body" sz="quarter" idx="11" hasCustomPrompt="1"/>
          </p:nvPr>
        </p:nvSpPr>
        <p:spPr>
          <a:xfrm>
            <a:off x="338400" y="735985"/>
            <a:ext cx="8515350" cy="252596"/>
          </a:xfrm>
        </p:spPr>
        <p:txBody>
          <a:bodyPr/>
          <a:lstStyle>
            <a:lvl1pPr marL="0" indent="0" algn="l" defTabSz="685800" rtl="0" eaLnBrk="1" latinLnBrk="0" hangingPunct="1">
              <a:lnSpc>
                <a:spcPct val="90000"/>
              </a:lnSpc>
              <a:spcBef>
                <a:spcPct val="0"/>
              </a:spcBef>
              <a:buNone/>
              <a:defRPr lang="en-US" altLang="en-US" sz="1400" b="1" kern="1200" noProof="0" dirty="0" smtClean="0">
                <a:solidFill>
                  <a:schemeClr val="bg1"/>
                </a:solidFill>
                <a:latin typeface="Arial" panose="020B0604020202020204" pitchFamily="34" charset="0"/>
                <a:ea typeface="Arial Unicode MS" panose="020B0604020202020204" pitchFamily="34" charset="-128"/>
                <a:cs typeface="Arial" panose="020B0604020202020204" pitchFamily="34" charset="0"/>
              </a:defRPr>
            </a:lvl1pPr>
            <a:lvl2pPr marL="173037" indent="0">
              <a:buNone/>
              <a:defRPr/>
            </a:lvl2pPr>
          </a:lstStyle>
          <a:p>
            <a:pPr lvl="0"/>
            <a:r>
              <a:rPr lang="en-US"/>
              <a:t>Click to edit subtitle</a:t>
            </a:r>
          </a:p>
        </p:txBody>
      </p:sp>
    </p:spTree>
    <p:extLst>
      <p:ext uri="{BB962C8B-B14F-4D97-AF65-F5344CB8AC3E}">
        <p14:creationId xmlns:p14="http://schemas.microsoft.com/office/powerpoint/2010/main" val="22801293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Two-Content_black">
    <p:bg>
      <p:bgPr>
        <a:solidFill>
          <a:schemeClr val="tx1"/>
        </a:solidFill>
        <a:effectLst/>
      </p:bgPr>
    </p:bg>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338400" y="338401"/>
            <a:ext cx="8516475" cy="690300"/>
          </a:xfrm>
        </p:spPr>
        <p:txBody>
          <a:bodyPr/>
          <a:lstStyle>
            <a:lvl1pPr>
              <a:defRPr>
                <a:solidFill>
                  <a:schemeClr val="accent1"/>
                </a:solidFill>
              </a:defRPr>
            </a:lvl1pPr>
          </a:lstStyle>
          <a:p>
            <a:r>
              <a:rPr lang="en-US"/>
              <a:t>Click to edit title</a:t>
            </a:r>
            <a:endParaRPr lang="en-GB"/>
          </a:p>
        </p:txBody>
      </p:sp>
      <p:sp>
        <p:nvSpPr>
          <p:cNvPr id="9" name="Text Placeholder 10"/>
          <p:cNvSpPr txBox="1">
            <a:spLocks/>
          </p:cNvSpPr>
          <p:nvPr userDrawn="1"/>
        </p:nvSpPr>
        <p:spPr>
          <a:xfrm>
            <a:off x="314325" y="4536886"/>
            <a:ext cx="275010" cy="335064"/>
          </a:xfrm>
          <a:prstGeom prst="rect">
            <a:avLst/>
          </a:prstGeom>
        </p:spPr>
        <p:txBody>
          <a:bodyPr wrap="square" lIns="7200" tIns="0" rIns="0" bIns="0" anchor="b">
            <a:normAutofit/>
          </a:bodyPr>
          <a:lstStyle>
            <a:lvl1pPr marL="0" marR="0" indent="0" algn="l" defTabSz="914400" rtl="0" eaLnBrk="1" fontAlgn="base" latinLnBrk="0" hangingPunct="1">
              <a:lnSpc>
                <a:spcPct val="100000"/>
              </a:lnSpc>
              <a:spcBef>
                <a:spcPct val="0"/>
              </a:spcBef>
              <a:spcAft>
                <a:spcPts val="0"/>
              </a:spcAft>
              <a:buClr>
                <a:schemeClr val="tx1"/>
              </a:buClr>
              <a:buSzTx/>
              <a:buFont typeface="Helvetica 75" panose="020B0804020202020204" pitchFamily="34" charset="0"/>
              <a:buNone/>
              <a:tabLst/>
              <a:defRPr lang="fr-FR" sz="1200" kern="1200" baseline="0" dirty="0" smtClean="0">
                <a:solidFill>
                  <a:schemeClr val="tx1">
                    <a:lumMod val="50000"/>
                  </a:schemeClr>
                </a:solidFill>
                <a:latin typeface="Helvetica 75" panose="020B0804020202020204" pitchFamily="34" charset="0"/>
                <a:ea typeface="+mn-ea"/>
                <a:cs typeface="+mn-cs"/>
              </a:defRPr>
            </a:lvl1pPr>
            <a:lvl2pPr marL="688975" indent="-231775"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2pPr>
            <a:lvl3pPr marL="1244600" indent="-285750"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3pPr>
            <a:lvl4pPr marL="1663700" indent="-285750" algn="l" defTabSz="914400" rtl="0" eaLnBrk="1" fontAlgn="base" latinLnBrk="0" hangingPunct="1">
              <a:spcBef>
                <a:spcPct val="0"/>
              </a:spcBef>
              <a:spcAft>
                <a:spcPts val="600"/>
              </a:spcAft>
              <a:buFont typeface="Helvetica 45 Light" pitchFamily="34" charset="0"/>
              <a:buChar char="–"/>
              <a:defRPr lang="fr-FR" sz="2000" kern="1200" dirty="0" smtClean="0">
                <a:solidFill>
                  <a:schemeClr val="tx1"/>
                </a:solidFill>
                <a:latin typeface="Helvetica 75" panose="020B0804020202020204" pitchFamily="34" charset="0"/>
                <a:ea typeface="+mn-ea"/>
                <a:cs typeface="+mn-cs"/>
              </a:defRPr>
            </a:lvl4pPr>
            <a:lvl5pPr marL="2251075" indent="-596900" algn="l" defTabSz="914400" rtl="0" eaLnBrk="1" fontAlgn="base" latinLnBrk="0" hangingPunct="1">
              <a:spcBef>
                <a:spcPct val="0"/>
              </a:spcBef>
              <a:spcAft>
                <a:spcPts val="600"/>
              </a:spcAft>
              <a:buFont typeface="Helvetica 45 Light" pitchFamily="34" charset="0"/>
              <a:buChar char="–"/>
              <a:defRPr lang="fr-FR" sz="2000" kern="1200" dirty="0">
                <a:solidFill>
                  <a:schemeClr val="tx1"/>
                </a:solidFill>
                <a:latin typeface="Helvetica 75" panose="020B08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85000"/>
              </a:lnSpc>
              <a:spcBef>
                <a:spcPct val="0"/>
              </a:spcBef>
              <a:spcAft>
                <a:spcPts val="1200"/>
              </a:spcAft>
              <a:buClr>
                <a:srgbClr val="FFFFFF"/>
              </a:buClr>
              <a:buSzTx/>
              <a:buFont typeface="Helvetica 75" panose="020B0804020202020204" pitchFamily="34" charset="0"/>
              <a:buNone/>
              <a:tabLst/>
              <a:defRPr/>
            </a:pPr>
            <a:fld id="{8702007A-2642-4DC4-A457-FD791426C840}" type="slidenum">
              <a:rPr kumimoji="0" lang="en-GB" sz="800" b="0" i="0" u="none" strike="noStrike" kern="1200" cap="none" spc="0" normalizeH="0" baseline="0" noProof="0" smtClean="0">
                <a:ln>
                  <a:noFill/>
                </a:ln>
                <a:solidFill>
                  <a:schemeClr val="tx1"/>
                </a:solidFill>
                <a:effectLst/>
                <a:uLnTx/>
                <a:uFillTx/>
                <a:latin typeface="Helvetica 75 Bold" panose="020B0804020202020204" pitchFamily="34" charset="0"/>
                <a:ea typeface="+mn-ea"/>
                <a:cs typeface="+mn-cs"/>
              </a:rPr>
              <a:pPr marL="0" marR="0" lvl="0" indent="0" algn="l" defTabSz="914400" rtl="0" eaLnBrk="1" fontAlgn="base" latinLnBrk="0" hangingPunct="1">
                <a:lnSpc>
                  <a:spcPct val="85000"/>
                </a:lnSpc>
                <a:spcBef>
                  <a:spcPct val="0"/>
                </a:spcBef>
                <a:spcAft>
                  <a:spcPts val="1200"/>
                </a:spcAft>
                <a:buClr>
                  <a:srgbClr val="FFFFFF"/>
                </a:buClr>
                <a:buSzTx/>
                <a:buFont typeface="Helvetica 75" panose="020B0804020202020204" pitchFamily="34" charset="0"/>
                <a:buNone/>
                <a:tabLst/>
                <a:defRPr/>
              </a:pPr>
              <a:t>‹#›</a:t>
            </a:fld>
            <a:endParaRPr kumimoji="0" lang="en-GB" sz="800" b="0" i="0" u="none" strike="noStrike" kern="1200" cap="none" spc="0" normalizeH="0" baseline="0" noProof="0">
              <a:ln>
                <a:noFill/>
              </a:ln>
              <a:solidFill>
                <a:schemeClr val="tx1"/>
              </a:solidFill>
              <a:effectLst/>
              <a:uLnTx/>
              <a:uFillTx/>
              <a:latin typeface="Helvetica 75 Bold" panose="020B0804020202020204" pitchFamily="34" charset="0"/>
              <a:ea typeface="+mn-ea"/>
              <a:cs typeface="+mn-cs"/>
            </a:endParaRPr>
          </a:p>
        </p:txBody>
      </p:sp>
      <p:sp>
        <p:nvSpPr>
          <p:cNvPr id="6" name="Content Placeholder 2">
            <a:extLst>
              <a:ext uri="{FF2B5EF4-FFF2-40B4-BE49-F238E27FC236}">
                <a16:creationId xmlns:a16="http://schemas.microsoft.com/office/drawing/2014/main" id="{6CA7DBB4-49FA-4711-88DF-C0FD874CE860}"/>
              </a:ext>
            </a:extLst>
          </p:cNvPr>
          <p:cNvSpPr>
            <a:spLocks noGrp="1"/>
          </p:cNvSpPr>
          <p:nvPr>
            <p:ph idx="10" hasCustomPrompt="1"/>
          </p:nvPr>
        </p:nvSpPr>
        <p:spPr>
          <a:xfrm>
            <a:off x="338400" y="1181465"/>
            <a:ext cx="3966929" cy="3371303"/>
          </a:xfrm>
        </p:spPr>
        <p:txBody>
          <a:bodyPr/>
          <a:lstStyle>
            <a:lvl1pPr marL="171450" indent="-171450">
              <a:buClr>
                <a:schemeClr val="accent1"/>
              </a:buClr>
              <a:buFont typeface="Wingdings" panose="05000000000000000000" pitchFamily="2" charset="2"/>
              <a:buChar char="§"/>
              <a:defRPr>
                <a:solidFill>
                  <a:schemeClr val="bg1"/>
                </a:solidFill>
              </a:defRPr>
            </a:lvl1pPr>
            <a:lvl2pPr>
              <a:defRPr>
                <a:solidFill>
                  <a:schemeClr val="bg1"/>
                </a:solidFill>
              </a:defRPr>
            </a:lvl2pPr>
            <a:lvl3pPr>
              <a:buClr>
                <a:schemeClr val="accent1"/>
              </a:buCl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stStyle>
          <a:p>
            <a:pPr lvl="0"/>
            <a:r>
              <a:rPr lang="en-US"/>
              <a:t>Click to edit text</a:t>
            </a:r>
          </a:p>
          <a:p>
            <a:pPr lvl="1"/>
            <a:r>
              <a:rPr lang="en-US"/>
              <a:t>Second level</a:t>
            </a:r>
          </a:p>
          <a:p>
            <a:pPr lvl="0"/>
            <a:endParaRPr lang="en-US"/>
          </a:p>
        </p:txBody>
      </p:sp>
      <p:sp>
        <p:nvSpPr>
          <p:cNvPr id="8" name="Content Placeholder 2">
            <a:extLst>
              <a:ext uri="{FF2B5EF4-FFF2-40B4-BE49-F238E27FC236}">
                <a16:creationId xmlns:a16="http://schemas.microsoft.com/office/drawing/2014/main" id="{A5CF105D-B392-4B0B-AA46-1C0F97C20ACB}"/>
              </a:ext>
            </a:extLst>
          </p:cNvPr>
          <p:cNvSpPr>
            <a:spLocks noGrp="1"/>
          </p:cNvSpPr>
          <p:nvPr>
            <p:ph idx="11" hasCustomPrompt="1"/>
          </p:nvPr>
        </p:nvSpPr>
        <p:spPr>
          <a:xfrm>
            <a:off x="4862746" y="1190795"/>
            <a:ext cx="3966929" cy="3371303"/>
          </a:xfrm>
        </p:spPr>
        <p:txBody>
          <a:bodyPr/>
          <a:lstStyle>
            <a:lvl1pPr marL="171450" indent="-171450">
              <a:buClr>
                <a:schemeClr val="accent1"/>
              </a:buClr>
              <a:buFont typeface="Wingdings" panose="05000000000000000000" pitchFamily="2" charset="2"/>
              <a:buChar char="§"/>
              <a:defRPr>
                <a:solidFill>
                  <a:schemeClr val="bg1"/>
                </a:solidFill>
              </a:defRPr>
            </a:lvl1pPr>
            <a:lvl2pPr>
              <a:defRPr>
                <a:solidFill>
                  <a:schemeClr val="bg1"/>
                </a:solidFill>
              </a:defRPr>
            </a:lvl2pPr>
            <a:lvl3pPr>
              <a:buClr>
                <a:schemeClr val="accent1"/>
              </a:buCl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stStyle>
          <a:p>
            <a:pPr lvl="0"/>
            <a:r>
              <a:rPr lang="en-US"/>
              <a:t>Click to edit text</a:t>
            </a:r>
          </a:p>
          <a:p>
            <a:pPr lvl="1"/>
            <a:r>
              <a:rPr lang="en-US"/>
              <a:t>Second level</a:t>
            </a:r>
          </a:p>
        </p:txBody>
      </p:sp>
    </p:spTree>
    <p:extLst>
      <p:ext uri="{BB962C8B-B14F-4D97-AF65-F5344CB8AC3E}">
        <p14:creationId xmlns:p14="http://schemas.microsoft.com/office/powerpoint/2010/main" val="30618731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Title only_blac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38400" y="339724"/>
            <a:ext cx="8470900" cy="621329"/>
          </a:xfrm>
        </p:spPr>
        <p:txBody>
          <a:bodyPr/>
          <a:lstStyle>
            <a:lvl1pPr>
              <a:defRPr>
                <a:solidFill>
                  <a:schemeClr val="accent1"/>
                </a:solidFill>
              </a:defRPr>
            </a:lvl1pPr>
          </a:lstStyle>
          <a:p>
            <a:r>
              <a:rPr lang="en-US"/>
              <a:t>Click to edit title</a:t>
            </a:r>
            <a:endParaRPr lang="en-GB"/>
          </a:p>
        </p:txBody>
      </p:sp>
      <p:sp>
        <p:nvSpPr>
          <p:cNvPr id="4" name="Text Placeholder 10"/>
          <p:cNvSpPr txBox="1">
            <a:spLocks/>
          </p:cNvSpPr>
          <p:nvPr userDrawn="1"/>
        </p:nvSpPr>
        <p:spPr>
          <a:xfrm>
            <a:off x="314325" y="4536886"/>
            <a:ext cx="275010" cy="335064"/>
          </a:xfrm>
          <a:prstGeom prst="rect">
            <a:avLst/>
          </a:prstGeom>
        </p:spPr>
        <p:txBody>
          <a:bodyPr wrap="square" lIns="7200" tIns="0" rIns="0" bIns="0" anchor="b">
            <a:normAutofit/>
          </a:bodyPr>
          <a:lstStyle>
            <a:lvl1pPr marL="0" marR="0" indent="0" algn="l" defTabSz="914400" rtl="0" eaLnBrk="1" fontAlgn="base" latinLnBrk="0" hangingPunct="1">
              <a:lnSpc>
                <a:spcPct val="100000"/>
              </a:lnSpc>
              <a:spcBef>
                <a:spcPct val="0"/>
              </a:spcBef>
              <a:spcAft>
                <a:spcPts val="0"/>
              </a:spcAft>
              <a:buClr>
                <a:schemeClr val="tx1"/>
              </a:buClr>
              <a:buSzTx/>
              <a:buFont typeface="Helvetica 75" panose="020B0804020202020204" pitchFamily="34" charset="0"/>
              <a:buNone/>
              <a:tabLst/>
              <a:defRPr lang="fr-FR" sz="1200" kern="1200" baseline="0" dirty="0" smtClean="0">
                <a:solidFill>
                  <a:schemeClr val="tx1">
                    <a:lumMod val="50000"/>
                  </a:schemeClr>
                </a:solidFill>
                <a:latin typeface="Helvetica 75" panose="020B0804020202020204" pitchFamily="34" charset="0"/>
                <a:ea typeface="+mn-ea"/>
                <a:cs typeface="+mn-cs"/>
              </a:defRPr>
            </a:lvl1pPr>
            <a:lvl2pPr marL="688975" indent="-231775"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2pPr>
            <a:lvl3pPr marL="1244600" indent="-285750"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3pPr>
            <a:lvl4pPr marL="1663700" indent="-285750" algn="l" defTabSz="914400" rtl="0" eaLnBrk="1" fontAlgn="base" latinLnBrk="0" hangingPunct="1">
              <a:spcBef>
                <a:spcPct val="0"/>
              </a:spcBef>
              <a:spcAft>
                <a:spcPts val="600"/>
              </a:spcAft>
              <a:buFont typeface="Helvetica 45 Light" pitchFamily="34" charset="0"/>
              <a:buChar char="–"/>
              <a:defRPr lang="fr-FR" sz="2000" kern="1200" dirty="0" smtClean="0">
                <a:solidFill>
                  <a:schemeClr val="tx1"/>
                </a:solidFill>
                <a:latin typeface="Helvetica 75" panose="020B0804020202020204" pitchFamily="34" charset="0"/>
                <a:ea typeface="+mn-ea"/>
                <a:cs typeface="+mn-cs"/>
              </a:defRPr>
            </a:lvl4pPr>
            <a:lvl5pPr marL="2251075" indent="-596900" algn="l" defTabSz="914400" rtl="0" eaLnBrk="1" fontAlgn="base" latinLnBrk="0" hangingPunct="1">
              <a:spcBef>
                <a:spcPct val="0"/>
              </a:spcBef>
              <a:spcAft>
                <a:spcPts val="600"/>
              </a:spcAft>
              <a:buFont typeface="Helvetica 45 Light" pitchFamily="34" charset="0"/>
              <a:buChar char="–"/>
              <a:defRPr lang="fr-FR" sz="2000" kern="1200" dirty="0">
                <a:solidFill>
                  <a:schemeClr val="tx1"/>
                </a:solidFill>
                <a:latin typeface="Helvetica 75" panose="020B08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85000"/>
              </a:lnSpc>
              <a:spcBef>
                <a:spcPct val="0"/>
              </a:spcBef>
              <a:spcAft>
                <a:spcPts val="1200"/>
              </a:spcAft>
              <a:buClr>
                <a:srgbClr val="FFFFFF"/>
              </a:buClr>
              <a:buSzTx/>
              <a:buFont typeface="Helvetica 75" panose="020B0804020202020204" pitchFamily="34" charset="0"/>
              <a:buNone/>
              <a:tabLst/>
              <a:defRPr/>
            </a:pPr>
            <a:fld id="{8702007A-2642-4DC4-A457-FD791426C840}" type="slidenum">
              <a:rPr kumimoji="0" lang="en-GB" sz="800" b="0" i="0" u="none" strike="noStrike" kern="1200" cap="none" spc="0" normalizeH="0" baseline="0" noProof="0" smtClean="0">
                <a:ln>
                  <a:noFill/>
                </a:ln>
                <a:solidFill>
                  <a:schemeClr val="tx1"/>
                </a:solidFill>
                <a:effectLst/>
                <a:uLnTx/>
                <a:uFillTx/>
                <a:latin typeface="Helvetica 75 Bold" panose="020B0804020202020204" pitchFamily="34" charset="0"/>
                <a:ea typeface="+mn-ea"/>
                <a:cs typeface="+mn-cs"/>
              </a:rPr>
              <a:pPr marL="0" marR="0" lvl="0" indent="0" algn="l" defTabSz="914400" rtl="0" eaLnBrk="1" fontAlgn="base" latinLnBrk="0" hangingPunct="1">
                <a:lnSpc>
                  <a:spcPct val="85000"/>
                </a:lnSpc>
                <a:spcBef>
                  <a:spcPct val="0"/>
                </a:spcBef>
                <a:spcAft>
                  <a:spcPts val="1200"/>
                </a:spcAft>
                <a:buClr>
                  <a:srgbClr val="FFFFFF"/>
                </a:buClr>
                <a:buSzTx/>
                <a:buFont typeface="Helvetica 75" panose="020B0804020202020204" pitchFamily="34" charset="0"/>
                <a:buNone/>
                <a:tabLst/>
                <a:defRPr/>
              </a:pPr>
              <a:t>‹#›</a:t>
            </a:fld>
            <a:endParaRPr kumimoji="0" lang="en-GB" sz="800" b="0" i="0" u="none" strike="noStrike" kern="1200" cap="none" spc="0" normalizeH="0" baseline="0" noProof="0">
              <a:ln>
                <a:noFill/>
              </a:ln>
              <a:solidFill>
                <a:schemeClr val="tx1"/>
              </a:solidFill>
              <a:effectLst/>
              <a:uLnTx/>
              <a:uFillTx/>
              <a:latin typeface="Helvetica 75 Bold" panose="020B0804020202020204" pitchFamily="34" charset="0"/>
              <a:ea typeface="+mn-ea"/>
              <a:cs typeface="+mn-cs"/>
            </a:endParaRPr>
          </a:p>
        </p:txBody>
      </p:sp>
    </p:spTree>
    <p:extLst>
      <p:ext uri="{BB962C8B-B14F-4D97-AF65-F5344CB8AC3E}">
        <p14:creationId xmlns:p14="http://schemas.microsoft.com/office/powerpoint/2010/main" val="42545648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Section Title_black">
    <p:bg>
      <p:bgPr>
        <a:solidFill>
          <a:schemeClr val="tx1"/>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2" hasCustomPrompt="1"/>
          </p:nvPr>
        </p:nvSpPr>
        <p:spPr>
          <a:xfrm>
            <a:off x="338400" y="338401"/>
            <a:ext cx="8515906" cy="4198486"/>
          </a:xfrm>
        </p:spPr>
        <p:txBody>
          <a:bodyPr>
            <a:normAutofit/>
          </a:bodyPr>
          <a:lstStyle>
            <a:lvl1pPr>
              <a:lnSpc>
                <a:spcPct val="85000"/>
              </a:lnSpc>
              <a:spcBef>
                <a:spcPts val="0"/>
              </a:spcBef>
              <a:buNone/>
              <a:defRPr sz="4500" b="1" baseline="0">
                <a:solidFill>
                  <a:schemeClr val="accent1"/>
                </a:solidFill>
              </a:defRPr>
            </a:lvl1pPr>
            <a:lvl2pPr marL="173037" indent="0">
              <a:lnSpc>
                <a:spcPct val="85000"/>
              </a:lnSpc>
              <a:spcBef>
                <a:spcPts val="0"/>
              </a:spcBef>
              <a:buNone/>
              <a:defRPr sz="4500" b="1">
                <a:solidFill>
                  <a:schemeClr val="bg1"/>
                </a:solidFill>
              </a:defRPr>
            </a:lvl2pPr>
            <a:lvl3pPr>
              <a:defRPr sz="5500"/>
            </a:lvl3pPr>
            <a:lvl4pPr>
              <a:defRPr sz="5500"/>
            </a:lvl4pPr>
            <a:lvl5pPr>
              <a:defRPr sz="5500"/>
            </a:lvl5pPr>
          </a:lstStyle>
          <a:p>
            <a:pPr lvl="0"/>
            <a:r>
              <a:rPr lang="en-US"/>
              <a:t>Click to edit title</a:t>
            </a:r>
          </a:p>
          <a:p>
            <a:pPr lvl="1"/>
            <a:r>
              <a:rPr lang="en-US"/>
              <a:t>Second level</a:t>
            </a:r>
          </a:p>
        </p:txBody>
      </p:sp>
      <p:sp>
        <p:nvSpPr>
          <p:cNvPr id="10" name="Text Placeholder 10"/>
          <p:cNvSpPr txBox="1">
            <a:spLocks/>
          </p:cNvSpPr>
          <p:nvPr userDrawn="1"/>
        </p:nvSpPr>
        <p:spPr>
          <a:xfrm>
            <a:off x="314325" y="4536886"/>
            <a:ext cx="275010" cy="335064"/>
          </a:xfrm>
          <a:prstGeom prst="rect">
            <a:avLst/>
          </a:prstGeom>
        </p:spPr>
        <p:txBody>
          <a:bodyPr wrap="square" lIns="7200" tIns="0" rIns="0" bIns="0" anchor="b">
            <a:normAutofit/>
          </a:bodyPr>
          <a:lstStyle>
            <a:lvl1pPr marL="0" marR="0" indent="0" algn="l" defTabSz="914400" rtl="0" eaLnBrk="1" fontAlgn="base" latinLnBrk="0" hangingPunct="1">
              <a:lnSpc>
                <a:spcPct val="100000"/>
              </a:lnSpc>
              <a:spcBef>
                <a:spcPct val="0"/>
              </a:spcBef>
              <a:spcAft>
                <a:spcPts val="0"/>
              </a:spcAft>
              <a:buClr>
                <a:schemeClr val="tx1"/>
              </a:buClr>
              <a:buSzTx/>
              <a:buFont typeface="Helvetica 75" panose="020B0804020202020204" pitchFamily="34" charset="0"/>
              <a:buNone/>
              <a:tabLst/>
              <a:defRPr lang="fr-FR" sz="1200" kern="1200" baseline="0" dirty="0" smtClean="0">
                <a:solidFill>
                  <a:schemeClr val="tx1">
                    <a:lumMod val="50000"/>
                  </a:schemeClr>
                </a:solidFill>
                <a:latin typeface="Helvetica 75" panose="020B0804020202020204" pitchFamily="34" charset="0"/>
                <a:ea typeface="+mn-ea"/>
                <a:cs typeface="+mn-cs"/>
              </a:defRPr>
            </a:lvl1pPr>
            <a:lvl2pPr marL="688975" indent="-231775"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2pPr>
            <a:lvl3pPr marL="1244600" indent="-285750"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3pPr>
            <a:lvl4pPr marL="1663700" indent="-285750" algn="l" defTabSz="914400" rtl="0" eaLnBrk="1" fontAlgn="base" latinLnBrk="0" hangingPunct="1">
              <a:spcBef>
                <a:spcPct val="0"/>
              </a:spcBef>
              <a:spcAft>
                <a:spcPts val="600"/>
              </a:spcAft>
              <a:buFont typeface="Helvetica 45 Light" pitchFamily="34" charset="0"/>
              <a:buChar char="–"/>
              <a:defRPr lang="fr-FR" sz="2000" kern="1200" dirty="0" smtClean="0">
                <a:solidFill>
                  <a:schemeClr val="tx1"/>
                </a:solidFill>
                <a:latin typeface="Helvetica 75" panose="020B0804020202020204" pitchFamily="34" charset="0"/>
                <a:ea typeface="+mn-ea"/>
                <a:cs typeface="+mn-cs"/>
              </a:defRPr>
            </a:lvl4pPr>
            <a:lvl5pPr marL="2251075" indent="-596900" algn="l" defTabSz="914400" rtl="0" eaLnBrk="1" fontAlgn="base" latinLnBrk="0" hangingPunct="1">
              <a:spcBef>
                <a:spcPct val="0"/>
              </a:spcBef>
              <a:spcAft>
                <a:spcPts val="600"/>
              </a:spcAft>
              <a:buFont typeface="Helvetica 45 Light" pitchFamily="34" charset="0"/>
              <a:buChar char="–"/>
              <a:defRPr lang="fr-FR" sz="2000" kern="1200" dirty="0">
                <a:solidFill>
                  <a:schemeClr val="tx1"/>
                </a:solidFill>
                <a:latin typeface="Helvetica 75" panose="020B08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85000"/>
              </a:lnSpc>
              <a:spcBef>
                <a:spcPct val="0"/>
              </a:spcBef>
              <a:spcAft>
                <a:spcPts val="1200"/>
              </a:spcAft>
              <a:buClr>
                <a:srgbClr val="FFFFFF"/>
              </a:buClr>
              <a:buSzTx/>
              <a:buFont typeface="Helvetica 75" panose="020B0804020202020204" pitchFamily="34" charset="0"/>
              <a:buNone/>
              <a:tabLst/>
              <a:defRPr/>
            </a:pPr>
            <a:fld id="{8702007A-2642-4DC4-A457-FD791426C840}" type="slidenum">
              <a:rPr kumimoji="0" lang="en-GB" sz="800" b="0" i="0" u="none" strike="noStrike" kern="1200" cap="none" spc="0" normalizeH="0" baseline="0" noProof="0" smtClean="0">
                <a:ln>
                  <a:noFill/>
                </a:ln>
                <a:solidFill>
                  <a:schemeClr val="tx1"/>
                </a:solidFill>
                <a:effectLst/>
                <a:uLnTx/>
                <a:uFillTx/>
                <a:latin typeface="Helvetica 75 Bold" panose="020B0804020202020204" pitchFamily="34" charset="0"/>
                <a:ea typeface="+mn-ea"/>
                <a:cs typeface="+mn-cs"/>
              </a:rPr>
              <a:pPr marL="0" marR="0" lvl="0" indent="0" algn="l" defTabSz="914400" rtl="0" eaLnBrk="1" fontAlgn="base" latinLnBrk="0" hangingPunct="1">
                <a:lnSpc>
                  <a:spcPct val="85000"/>
                </a:lnSpc>
                <a:spcBef>
                  <a:spcPct val="0"/>
                </a:spcBef>
                <a:spcAft>
                  <a:spcPts val="1200"/>
                </a:spcAft>
                <a:buClr>
                  <a:srgbClr val="FFFFFF"/>
                </a:buClr>
                <a:buSzTx/>
                <a:buFont typeface="Helvetica 75" panose="020B0804020202020204" pitchFamily="34" charset="0"/>
                <a:buNone/>
                <a:tabLst/>
                <a:defRPr/>
              </a:pPr>
              <a:t>‹#›</a:t>
            </a:fld>
            <a:endParaRPr kumimoji="0" lang="en-GB" sz="800" b="0" i="0" u="none" strike="noStrike" kern="1200" cap="none" spc="0" normalizeH="0" baseline="0" noProof="0">
              <a:ln>
                <a:noFill/>
              </a:ln>
              <a:solidFill>
                <a:schemeClr val="tx1"/>
              </a:solidFill>
              <a:effectLst/>
              <a:uLnTx/>
              <a:uFillTx/>
              <a:latin typeface="Helvetica 75 Bold" panose="020B0804020202020204" pitchFamily="34" charset="0"/>
              <a:ea typeface="+mn-ea"/>
              <a:cs typeface="+mn-cs"/>
            </a:endParaRPr>
          </a:p>
        </p:txBody>
      </p:sp>
      <p:pic>
        <p:nvPicPr>
          <p:cNvPr id="5" name="Image 2">
            <a:extLst>
              <a:ext uri="{FF2B5EF4-FFF2-40B4-BE49-F238E27FC236}">
                <a16:creationId xmlns:a16="http://schemas.microsoft.com/office/drawing/2014/main" id="{660543C2-4718-48E0-B544-1AC35F9C88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91" y="4567677"/>
            <a:ext cx="3178191" cy="608546"/>
          </a:xfrm>
          <a:prstGeom prst="rect">
            <a:avLst/>
          </a:prstGeom>
        </p:spPr>
      </p:pic>
    </p:spTree>
    <p:extLst>
      <p:ext uri="{BB962C8B-B14F-4D97-AF65-F5344CB8AC3E}">
        <p14:creationId xmlns:p14="http://schemas.microsoft.com/office/powerpoint/2010/main" val="30761709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tro Challenge_black">
    <p:bg>
      <p:bgPr>
        <a:solidFill>
          <a:schemeClr val="tx1"/>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2" hasCustomPrompt="1"/>
          </p:nvPr>
        </p:nvSpPr>
        <p:spPr>
          <a:xfrm>
            <a:off x="338400" y="627729"/>
            <a:ext cx="3954706" cy="2376998"/>
          </a:xfrm>
        </p:spPr>
        <p:txBody>
          <a:bodyPr>
            <a:normAutofit/>
          </a:bodyPr>
          <a:lstStyle>
            <a:lvl1pPr>
              <a:lnSpc>
                <a:spcPct val="85000"/>
              </a:lnSpc>
              <a:spcBef>
                <a:spcPts val="0"/>
              </a:spcBef>
              <a:buNone/>
              <a:defRPr sz="3600" b="1" baseline="0">
                <a:solidFill>
                  <a:schemeClr val="accent1"/>
                </a:solidFill>
              </a:defRPr>
            </a:lvl1pPr>
            <a:lvl2pPr marL="173037" indent="0">
              <a:lnSpc>
                <a:spcPct val="85000"/>
              </a:lnSpc>
              <a:spcBef>
                <a:spcPts val="0"/>
              </a:spcBef>
              <a:buNone/>
              <a:defRPr sz="3600" b="1">
                <a:solidFill>
                  <a:schemeClr val="bg1"/>
                </a:solidFill>
              </a:defRPr>
            </a:lvl2pPr>
            <a:lvl3pPr>
              <a:defRPr sz="5500"/>
            </a:lvl3pPr>
            <a:lvl4pPr>
              <a:defRPr sz="5500"/>
            </a:lvl4pPr>
            <a:lvl5pPr>
              <a:defRPr sz="5500"/>
            </a:lvl5pPr>
          </a:lstStyle>
          <a:p>
            <a:pPr lvl="0"/>
            <a:r>
              <a:rPr lang="en-US"/>
              <a:t>Click to edit title</a:t>
            </a:r>
          </a:p>
          <a:p>
            <a:pPr lvl="1"/>
            <a:r>
              <a:rPr lang="en-US"/>
              <a:t>Second level</a:t>
            </a:r>
          </a:p>
        </p:txBody>
      </p:sp>
      <p:sp>
        <p:nvSpPr>
          <p:cNvPr id="4" name="Content Placeholder 3"/>
          <p:cNvSpPr>
            <a:spLocks noGrp="1"/>
          </p:cNvSpPr>
          <p:nvPr>
            <p:ph sz="quarter" idx="13"/>
          </p:nvPr>
        </p:nvSpPr>
        <p:spPr>
          <a:xfrm>
            <a:off x="4572000" y="0"/>
            <a:ext cx="4572000" cy="5145088"/>
          </a:xfrm>
        </p:spPr>
        <p:txBody>
          <a:bodyPr/>
          <a:lstStyle>
            <a:lvl1pPr>
              <a:defRPr sz="100">
                <a:solidFill>
                  <a:schemeClr val="tx1"/>
                </a:solidFill>
              </a:defRPr>
            </a:lvl1pPr>
          </a:lstStyle>
          <a:p>
            <a:pPr lvl="0"/>
            <a:r>
              <a:rPr lang="en-US"/>
              <a:t>Click to edit Master text styles</a:t>
            </a:r>
          </a:p>
        </p:txBody>
      </p:sp>
      <p:sp>
        <p:nvSpPr>
          <p:cNvPr id="6" name="Text Placeholder 10"/>
          <p:cNvSpPr txBox="1">
            <a:spLocks/>
          </p:cNvSpPr>
          <p:nvPr userDrawn="1"/>
        </p:nvSpPr>
        <p:spPr>
          <a:xfrm>
            <a:off x="314325" y="4536886"/>
            <a:ext cx="275010" cy="335064"/>
          </a:xfrm>
          <a:prstGeom prst="rect">
            <a:avLst/>
          </a:prstGeom>
        </p:spPr>
        <p:txBody>
          <a:bodyPr wrap="square" lIns="7200" tIns="0" rIns="0" bIns="0" anchor="b">
            <a:normAutofit/>
          </a:bodyPr>
          <a:lstStyle>
            <a:lvl1pPr marL="0" marR="0" indent="0" algn="l" defTabSz="914400" rtl="0" eaLnBrk="1" fontAlgn="base" latinLnBrk="0" hangingPunct="1">
              <a:lnSpc>
                <a:spcPct val="100000"/>
              </a:lnSpc>
              <a:spcBef>
                <a:spcPct val="0"/>
              </a:spcBef>
              <a:spcAft>
                <a:spcPts val="0"/>
              </a:spcAft>
              <a:buClr>
                <a:schemeClr val="tx1"/>
              </a:buClr>
              <a:buSzTx/>
              <a:buFont typeface="Helvetica 75" panose="020B0804020202020204" pitchFamily="34" charset="0"/>
              <a:buNone/>
              <a:tabLst/>
              <a:defRPr lang="fr-FR" sz="1200" kern="1200" baseline="0" dirty="0" smtClean="0">
                <a:solidFill>
                  <a:schemeClr val="tx1">
                    <a:lumMod val="50000"/>
                  </a:schemeClr>
                </a:solidFill>
                <a:latin typeface="Helvetica 75" panose="020B0804020202020204" pitchFamily="34" charset="0"/>
                <a:ea typeface="+mn-ea"/>
                <a:cs typeface="+mn-cs"/>
              </a:defRPr>
            </a:lvl1pPr>
            <a:lvl2pPr marL="688975" indent="-231775"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2pPr>
            <a:lvl3pPr marL="1244600" indent="-285750"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3pPr>
            <a:lvl4pPr marL="1663700" indent="-285750" algn="l" defTabSz="914400" rtl="0" eaLnBrk="1" fontAlgn="base" latinLnBrk="0" hangingPunct="1">
              <a:spcBef>
                <a:spcPct val="0"/>
              </a:spcBef>
              <a:spcAft>
                <a:spcPts val="600"/>
              </a:spcAft>
              <a:buFont typeface="Helvetica 45 Light" pitchFamily="34" charset="0"/>
              <a:buChar char="–"/>
              <a:defRPr lang="fr-FR" sz="2000" kern="1200" dirty="0" smtClean="0">
                <a:solidFill>
                  <a:schemeClr val="tx1"/>
                </a:solidFill>
                <a:latin typeface="Helvetica 75" panose="020B0804020202020204" pitchFamily="34" charset="0"/>
                <a:ea typeface="+mn-ea"/>
                <a:cs typeface="+mn-cs"/>
              </a:defRPr>
            </a:lvl4pPr>
            <a:lvl5pPr marL="2251075" indent="-596900" algn="l" defTabSz="914400" rtl="0" eaLnBrk="1" fontAlgn="base" latinLnBrk="0" hangingPunct="1">
              <a:spcBef>
                <a:spcPct val="0"/>
              </a:spcBef>
              <a:spcAft>
                <a:spcPts val="600"/>
              </a:spcAft>
              <a:buFont typeface="Helvetica 45 Light" pitchFamily="34" charset="0"/>
              <a:buChar char="–"/>
              <a:defRPr lang="fr-FR" sz="2000" kern="1200" dirty="0">
                <a:solidFill>
                  <a:schemeClr val="tx1"/>
                </a:solidFill>
                <a:latin typeface="Helvetica 75" panose="020B08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85000"/>
              </a:lnSpc>
              <a:spcBef>
                <a:spcPct val="0"/>
              </a:spcBef>
              <a:spcAft>
                <a:spcPts val="1200"/>
              </a:spcAft>
              <a:buClr>
                <a:srgbClr val="FFFFFF"/>
              </a:buClr>
              <a:buSzTx/>
              <a:buFont typeface="Helvetica 75" panose="020B0804020202020204" pitchFamily="34" charset="0"/>
              <a:buNone/>
              <a:tabLst/>
              <a:defRPr/>
            </a:pPr>
            <a:fld id="{8702007A-2642-4DC4-A457-FD791426C840}" type="slidenum">
              <a:rPr kumimoji="0" lang="en-GB" sz="800" b="0" i="0" u="none" strike="noStrike" kern="1200" cap="none" spc="0" normalizeH="0" baseline="0" noProof="0" smtClean="0">
                <a:ln>
                  <a:noFill/>
                </a:ln>
                <a:solidFill>
                  <a:schemeClr val="tx1"/>
                </a:solidFill>
                <a:effectLst/>
                <a:uLnTx/>
                <a:uFillTx/>
                <a:latin typeface="Helvetica 75 Bold" panose="020B0804020202020204" pitchFamily="34" charset="0"/>
                <a:ea typeface="+mn-ea"/>
                <a:cs typeface="+mn-cs"/>
              </a:rPr>
              <a:pPr marL="0" marR="0" lvl="0" indent="0" algn="l" defTabSz="914400" rtl="0" eaLnBrk="1" fontAlgn="base" latinLnBrk="0" hangingPunct="1">
                <a:lnSpc>
                  <a:spcPct val="85000"/>
                </a:lnSpc>
                <a:spcBef>
                  <a:spcPct val="0"/>
                </a:spcBef>
                <a:spcAft>
                  <a:spcPts val="1200"/>
                </a:spcAft>
                <a:buClr>
                  <a:srgbClr val="FFFFFF"/>
                </a:buClr>
                <a:buSzTx/>
                <a:buFont typeface="Helvetica 75" panose="020B0804020202020204" pitchFamily="34" charset="0"/>
                <a:buNone/>
                <a:tabLst/>
                <a:defRPr/>
              </a:pPr>
              <a:t>‹#›</a:t>
            </a:fld>
            <a:endParaRPr kumimoji="0" lang="en-GB" sz="800" b="0" i="0" u="none" strike="noStrike" kern="1200" cap="none" spc="0" normalizeH="0" baseline="0" noProof="0">
              <a:ln>
                <a:noFill/>
              </a:ln>
              <a:solidFill>
                <a:schemeClr val="tx1"/>
              </a:solidFill>
              <a:effectLst/>
              <a:uLnTx/>
              <a:uFillTx/>
              <a:latin typeface="Helvetica 75 Bold" panose="020B0804020202020204" pitchFamily="34" charset="0"/>
              <a:ea typeface="+mn-ea"/>
              <a:cs typeface="+mn-cs"/>
            </a:endParaRPr>
          </a:p>
        </p:txBody>
      </p:sp>
    </p:spTree>
    <p:extLst>
      <p:ext uri="{BB962C8B-B14F-4D97-AF65-F5344CB8AC3E}">
        <p14:creationId xmlns:p14="http://schemas.microsoft.com/office/powerpoint/2010/main" val="24889282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olution_Healthcare_black">
    <p:bg>
      <p:bgPr>
        <a:solidFill>
          <a:schemeClr val="tx1"/>
        </a:solidFill>
        <a:effectLst/>
      </p:bgPr>
    </p:bg>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338400" y="338400"/>
            <a:ext cx="8516475" cy="741591"/>
          </a:xfrm>
        </p:spPr>
        <p:txBody>
          <a:bodyPr/>
          <a:lstStyle>
            <a:lvl1pPr>
              <a:defRPr>
                <a:solidFill>
                  <a:schemeClr val="accent1"/>
                </a:solidFill>
              </a:defRPr>
            </a:lvl1pPr>
          </a:lstStyle>
          <a:p>
            <a:r>
              <a:rPr lang="en-US"/>
              <a:t>Click to edit title</a:t>
            </a:r>
            <a:endParaRPr lang="en-GB"/>
          </a:p>
        </p:txBody>
      </p:sp>
      <p:sp>
        <p:nvSpPr>
          <p:cNvPr id="9" name="Text Placeholder 10"/>
          <p:cNvSpPr txBox="1">
            <a:spLocks/>
          </p:cNvSpPr>
          <p:nvPr userDrawn="1"/>
        </p:nvSpPr>
        <p:spPr>
          <a:xfrm>
            <a:off x="314325" y="4536886"/>
            <a:ext cx="275010" cy="335064"/>
          </a:xfrm>
          <a:prstGeom prst="rect">
            <a:avLst/>
          </a:prstGeom>
        </p:spPr>
        <p:txBody>
          <a:bodyPr wrap="square" lIns="7200" tIns="0" rIns="0" bIns="0" anchor="b">
            <a:normAutofit/>
          </a:bodyPr>
          <a:lstStyle>
            <a:lvl1pPr marL="0" marR="0" indent="0" algn="l" defTabSz="914400" rtl="0" eaLnBrk="1" fontAlgn="base" latinLnBrk="0" hangingPunct="1">
              <a:lnSpc>
                <a:spcPct val="100000"/>
              </a:lnSpc>
              <a:spcBef>
                <a:spcPct val="0"/>
              </a:spcBef>
              <a:spcAft>
                <a:spcPts val="0"/>
              </a:spcAft>
              <a:buClr>
                <a:schemeClr val="tx1"/>
              </a:buClr>
              <a:buSzTx/>
              <a:buFont typeface="Helvetica 75" panose="020B0804020202020204" pitchFamily="34" charset="0"/>
              <a:buNone/>
              <a:tabLst/>
              <a:defRPr lang="fr-FR" sz="1200" kern="1200" baseline="0" dirty="0" smtClean="0">
                <a:solidFill>
                  <a:schemeClr val="tx1">
                    <a:lumMod val="50000"/>
                  </a:schemeClr>
                </a:solidFill>
                <a:latin typeface="Helvetica 75" panose="020B0804020202020204" pitchFamily="34" charset="0"/>
                <a:ea typeface="+mn-ea"/>
                <a:cs typeface="+mn-cs"/>
              </a:defRPr>
            </a:lvl1pPr>
            <a:lvl2pPr marL="688975" indent="-231775"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2pPr>
            <a:lvl3pPr marL="1244600" indent="-285750"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3pPr>
            <a:lvl4pPr marL="1663700" indent="-285750" algn="l" defTabSz="914400" rtl="0" eaLnBrk="1" fontAlgn="base" latinLnBrk="0" hangingPunct="1">
              <a:spcBef>
                <a:spcPct val="0"/>
              </a:spcBef>
              <a:spcAft>
                <a:spcPts val="600"/>
              </a:spcAft>
              <a:buFont typeface="Helvetica 45 Light" pitchFamily="34" charset="0"/>
              <a:buChar char="–"/>
              <a:defRPr lang="fr-FR" sz="2000" kern="1200" dirty="0" smtClean="0">
                <a:solidFill>
                  <a:schemeClr val="tx1"/>
                </a:solidFill>
                <a:latin typeface="Helvetica 75" panose="020B0804020202020204" pitchFamily="34" charset="0"/>
                <a:ea typeface="+mn-ea"/>
                <a:cs typeface="+mn-cs"/>
              </a:defRPr>
            </a:lvl4pPr>
            <a:lvl5pPr marL="2251075" indent="-596900" algn="l" defTabSz="914400" rtl="0" eaLnBrk="1" fontAlgn="base" latinLnBrk="0" hangingPunct="1">
              <a:spcBef>
                <a:spcPct val="0"/>
              </a:spcBef>
              <a:spcAft>
                <a:spcPts val="600"/>
              </a:spcAft>
              <a:buFont typeface="Helvetica 45 Light" pitchFamily="34" charset="0"/>
              <a:buChar char="–"/>
              <a:defRPr lang="fr-FR" sz="2000" kern="1200" dirty="0">
                <a:solidFill>
                  <a:schemeClr val="tx1"/>
                </a:solidFill>
                <a:latin typeface="Helvetica 75" panose="020B08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85000"/>
              </a:lnSpc>
              <a:spcBef>
                <a:spcPct val="0"/>
              </a:spcBef>
              <a:spcAft>
                <a:spcPts val="1200"/>
              </a:spcAft>
              <a:buClr>
                <a:srgbClr val="FFFFFF"/>
              </a:buClr>
              <a:buSzTx/>
              <a:buFont typeface="Helvetica 75" panose="020B0804020202020204" pitchFamily="34" charset="0"/>
              <a:buNone/>
              <a:tabLst/>
              <a:defRPr/>
            </a:pPr>
            <a:fld id="{8702007A-2642-4DC4-A457-FD791426C840}" type="slidenum">
              <a:rPr kumimoji="0" lang="en-GB" sz="800" b="0" i="0" u="none" strike="noStrike" kern="1200" cap="none" spc="0" normalizeH="0" baseline="0" noProof="0" smtClean="0">
                <a:ln>
                  <a:noFill/>
                </a:ln>
                <a:solidFill>
                  <a:schemeClr val="tx1"/>
                </a:solidFill>
                <a:effectLst/>
                <a:uLnTx/>
                <a:uFillTx/>
                <a:latin typeface="Helvetica 75 Bold" panose="020B0804020202020204" pitchFamily="34" charset="0"/>
                <a:ea typeface="+mn-ea"/>
                <a:cs typeface="+mn-cs"/>
              </a:rPr>
              <a:pPr marL="0" marR="0" lvl="0" indent="0" algn="l" defTabSz="914400" rtl="0" eaLnBrk="1" fontAlgn="base" latinLnBrk="0" hangingPunct="1">
                <a:lnSpc>
                  <a:spcPct val="85000"/>
                </a:lnSpc>
                <a:spcBef>
                  <a:spcPct val="0"/>
                </a:spcBef>
                <a:spcAft>
                  <a:spcPts val="1200"/>
                </a:spcAft>
                <a:buClr>
                  <a:srgbClr val="FFFFFF"/>
                </a:buClr>
                <a:buSzTx/>
                <a:buFont typeface="Helvetica 75" panose="020B0804020202020204" pitchFamily="34" charset="0"/>
                <a:buNone/>
                <a:tabLst/>
                <a:defRPr/>
              </a:pPr>
              <a:t>‹#›</a:t>
            </a:fld>
            <a:endParaRPr kumimoji="0" lang="en-GB" sz="800" b="0" i="0" u="none" strike="noStrike" kern="1200" cap="none" spc="0" normalizeH="0" baseline="0" noProof="0">
              <a:ln>
                <a:noFill/>
              </a:ln>
              <a:solidFill>
                <a:schemeClr val="tx1"/>
              </a:solidFill>
              <a:effectLst/>
              <a:uLnTx/>
              <a:uFillTx/>
              <a:latin typeface="Helvetica 75 Bold" panose="020B0804020202020204" pitchFamily="34" charset="0"/>
              <a:ea typeface="+mn-ea"/>
              <a:cs typeface="+mn-cs"/>
            </a:endParaRPr>
          </a:p>
        </p:txBody>
      </p:sp>
      <p:sp>
        <p:nvSpPr>
          <p:cNvPr id="6" name="Content Placeholder 2">
            <a:extLst>
              <a:ext uri="{FF2B5EF4-FFF2-40B4-BE49-F238E27FC236}">
                <a16:creationId xmlns:a16="http://schemas.microsoft.com/office/drawing/2014/main" id="{6CA7DBB4-49FA-4711-88DF-C0FD874CE860}"/>
              </a:ext>
            </a:extLst>
          </p:cNvPr>
          <p:cNvSpPr>
            <a:spLocks noGrp="1"/>
          </p:cNvSpPr>
          <p:nvPr>
            <p:ph idx="10" hasCustomPrompt="1"/>
          </p:nvPr>
        </p:nvSpPr>
        <p:spPr>
          <a:xfrm>
            <a:off x="338400" y="1181465"/>
            <a:ext cx="3966929" cy="3371303"/>
          </a:xfrm>
        </p:spPr>
        <p:txBody>
          <a:bodyPr/>
          <a:lstStyle>
            <a:lvl1pPr marL="171450" indent="-171450">
              <a:buClr>
                <a:schemeClr val="accent1"/>
              </a:buClr>
              <a:buFont typeface="Wingdings" panose="05000000000000000000" pitchFamily="2" charset="2"/>
              <a:buChar char="§"/>
              <a:defRPr>
                <a:solidFill>
                  <a:schemeClr val="bg1"/>
                </a:solidFill>
              </a:defRPr>
            </a:lvl1pPr>
            <a:lvl2pPr>
              <a:defRPr>
                <a:solidFill>
                  <a:schemeClr val="bg1"/>
                </a:solidFill>
              </a:defRPr>
            </a:lvl2pPr>
            <a:lvl3pPr>
              <a:buClr>
                <a:schemeClr val="accent1"/>
              </a:buCl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stStyle>
          <a:p>
            <a:pPr lvl="0"/>
            <a:r>
              <a:rPr lang="en-US"/>
              <a:t>Click to edit text</a:t>
            </a:r>
          </a:p>
          <a:p>
            <a:pPr lvl="1"/>
            <a:endParaRPr lang="en-US"/>
          </a:p>
          <a:p>
            <a:pPr lvl="0"/>
            <a:endParaRPr lang="en-US"/>
          </a:p>
        </p:txBody>
      </p:sp>
      <p:sp>
        <p:nvSpPr>
          <p:cNvPr id="11" name="Rectangle 10">
            <a:extLst>
              <a:ext uri="{FF2B5EF4-FFF2-40B4-BE49-F238E27FC236}">
                <a16:creationId xmlns:a16="http://schemas.microsoft.com/office/drawing/2014/main" id="{B1FA4DFA-5C77-4603-9642-E176FB8DE49D}"/>
              </a:ext>
            </a:extLst>
          </p:cNvPr>
          <p:cNvSpPr/>
          <p:nvPr/>
        </p:nvSpPr>
        <p:spPr>
          <a:xfrm>
            <a:off x="4572001" y="2572545"/>
            <a:ext cx="2286000" cy="2571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600">
              <a:solidFill>
                <a:schemeClr val="tx1"/>
              </a:solidFill>
              <a:latin typeface="Helvetica 75 Bold"/>
            </a:endParaRPr>
          </a:p>
        </p:txBody>
      </p:sp>
      <p:pic>
        <p:nvPicPr>
          <p:cNvPr id="45" name="Image 43">
            <a:extLst>
              <a:ext uri="{FF2B5EF4-FFF2-40B4-BE49-F238E27FC236}">
                <a16:creationId xmlns:a16="http://schemas.microsoft.com/office/drawing/2014/main" id="{BA42DEF9-CB39-44DD-A294-4AD27649986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8096" r="3790" b="10676"/>
          <a:stretch/>
        </p:blipFill>
        <p:spPr>
          <a:xfrm>
            <a:off x="4574944" y="794"/>
            <a:ext cx="4569057" cy="2571750"/>
          </a:xfrm>
          <a:prstGeom prst="rect">
            <a:avLst/>
          </a:prstGeom>
        </p:spPr>
      </p:pic>
      <p:sp>
        <p:nvSpPr>
          <p:cNvPr id="48" name="Content Placeholder 47">
            <a:extLst>
              <a:ext uri="{FF2B5EF4-FFF2-40B4-BE49-F238E27FC236}">
                <a16:creationId xmlns:a16="http://schemas.microsoft.com/office/drawing/2014/main" id="{8E288F14-E7DD-49A5-AF32-F595409EF267}"/>
              </a:ext>
            </a:extLst>
          </p:cNvPr>
          <p:cNvSpPr>
            <a:spLocks noGrp="1"/>
          </p:cNvSpPr>
          <p:nvPr>
            <p:ph sz="quarter" idx="11" hasCustomPrompt="1"/>
          </p:nvPr>
        </p:nvSpPr>
        <p:spPr>
          <a:xfrm>
            <a:off x="6858000" y="2573338"/>
            <a:ext cx="2286000" cy="2571750"/>
          </a:xfrm>
        </p:spPr>
        <p:txBody>
          <a:bodyPr anchor="ctr"/>
          <a:lstStyle>
            <a:lvl1pPr marL="179388" indent="0">
              <a:buNone/>
              <a:defRPr b="1">
                <a:solidFill>
                  <a:schemeClr val="tx2"/>
                </a:solidFill>
              </a:defRPr>
            </a:lvl1pPr>
            <a:lvl2pPr marL="173037" indent="0">
              <a:buNone/>
              <a:defRPr>
                <a:solidFill>
                  <a:schemeClr val="bg1"/>
                </a:solidFill>
              </a:defRPr>
            </a:lvl2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endParaRPr lang="en-GB"/>
          </a:p>
        </p:txBody>
      </p:sp>
      <p:sp>
        <p:nvSpPr>
          <p:cNvPr id="5" name="Espace réservé du texte 4">
            <a:extLst>
              <a:ext uri="{FF2B5EF4-FFF2-40B4-BE49-F238E27FC236}">
                <a16:creationId xmlns:a16="http://schemas.microsoft.com/office/drawing/2014/main" id="{48824C91-8B21-4B74-9175-45A641A4BBB7}"/>
              </a:ext>
            </a:extLst>
          </p:cNvPr>
          <p:cNvSpPr>
            <a:spLocks noGrp="1"/>
          </p:cNvSpPr>
          <p:nvPr>
            <p:ph type="body" sz="quarter" idx="13" hasCustomPrompt="1"/>
          </p:nvPr>
        </p:nvSpPr>
        <p:spPr>
          <a:xfrm>
            <a:off x="4572000" y="2573338"/>
            <a:ext cx="2285999" cy="623887"/>
          </a:xfrm>
        </p:spPr>
        <p:txBody>
          <a:bodyPr anchor="ctr"/>
          <a:lstStyle>
            <a:lvl1pPr marL="0" indent="0" algn="ctr">
              <a:buNone/>
              <a:defRPr lang="fr-FR" altLang="en-US" sz="1400" b="1" i="0" kern="1200" baseline="0" dirty="0" smtClean="0">
                <a:solidFill>
                  <a:srgbClr val="000000"/>
                </a:solidFill>
                <a:latin typeface="Arial" panose="020B0604020202020204" pitchFamily="34" charset="0"/>
                <a:ea typeface="Segoe UI" panose="020B0502040204020203" pitchFamily="34" charset="0"/>
                <a:cs typeface="Arial" panose="020B0604020202020204" pitchFamily="34" charset="0"/>
              </a:defRPr>
            </a:lvl1pPr>
            <a:lvl2pPr marL="173037" indent="0">
              <a:buNone/>
              <a:defRPr/>
            </a:lvl2pPr>
            <a:lvl3pPr marL="685800" indent="0">
              <a:buNone/>
              <a:defRPr/>
            </a:lvl3pPr>
            <a:lvl4pPr marL="1028700" indent="0">
              <a:buNone/>
              <a:defRPr/>
            </a:lvl4pPr>
            <a:lvl5pPr marL="1371600" indent="0">
              <a:buNone/>
              <a:defRPr/>
            </a:lvl5pPr>
          </a:lstStyle>
          <a:p>
            <a:pPr lvl="0"/>
            <a:r>
              <a:rPr lang="en-GB" b="1">
                <a:solidFill>
                  <a:srgbClr val="000000"/>
                </a:solidFill>
                <a:latin typeface="Arial" panose="020B0604020202020204" pitchFamily="34" charset="0"/>
                <a:cs typeface="Arial" panose="020B0604020202020204" pitchFamily="34" charset="0"/>
              </a:rPr>
              <a:t>Short title/keyword</a:t>
            </a:r>
            <a:endParaRPr lang="fr-FR"/>
          </a:p>
        </p:txBody>
      </p:sp>
    </p:spTree>
    <p:extLst>
      <p:ext uri="{BB962C8B-B14F-4D97-AF65-F5344CB8AC3E}">
        <p14:creationId xmlns:p14="http://schemas.microsoft.com/office/powerpoint/2010/main" val="164874845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Solution_Energy_black">
    <p:bg>
      <p:bgPr>
        <a:solidFill>
          <a:schemeClr val="tx1"/>
        </a:solidFill>
        <a:effectLst/>
      </p:bgPr>
    </p:bg>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338400" y="338400"/>
            <a:ext cx="8516475" cy="741591"/>
          </a:xfrm>
        </p:spPr>
        <p:txBody>
          <a:bodyPr/>
          <a:lstStyle>
            <a:lvl1pPr>
              <a:defRPr>
                <a:solidFill>
                  <a:schemeClr val="accent1"/>
                </a:solidFill>
              </a:defRPr>
            </a:lvl1pPr>
          </a:lstStyle>
          <a:p>
            <a:r>
              <a:rPr lang="en-US"/>
              <a:t>Click to edit title</a:t>
            </a:r>
            <a:endParaRPr lang="en-GB"/>
          </a:p>
        </p:txBody>
      </p:sp>
      <p:sp>
        <p:nvSpPr>
          <p:cNvPr id="9" name="Text Placeholder 10"/>
          <p:cNvSpPr txBox="1">
            <a:spLocks/>
          </p:cNvSpPr>
          <p:nvPr userDrawn="1"/>
        </p:nvSpPr>
        <p:spPr>
          <a:xfrm>
            <a:off x="314325" y="4536886"/>
            <a:ext cx="275010" cy="335064"/>
          </a:xfrm>
          <a:prstGeom prst="rect">
            <a:avLst/>
          </a:prstGeom>
        </p:spPr>
        <p:txBody>
          <a:bodyPr wrap="square" lIns="7200" tIns="0" rIns="0" bIns="0" anchor="b">
            <a:normAutofit/>
          </a:bodyPr>
          <a:lstStyle>
            <a:lvl1pPr marL="0" marR="0" indent="0" algn="l" defTabSz="914400" rtl="0" eaLnBrk="1" fontAlgn="base" latinLnBrk="0" hangingPunct="1">
              <a:lnSpc>
                <a:spcPct val="100000"/>
              </a:lnSpc>
              <a:spcBef>
                <a:spcPct val="0"/>
              </a:spcBef>
              <a:spcAft>
                <a:spcPts val="0"/>
              </a:spcAft>
              <a:buClr>
                <a:schemeClr val="tx1"/>
              </a:buClr>
              <a:buSzTx/>
              <a:buFont typeface="Helvetica 75" panose="020B0804020202020204" pitchFamily="34" charset="0"/>
              <a:buNone/>
              <a:tabLst/>
              <a:defRPr lang="fr-FR" sz="1200" kern="1200" baseline="0" dirty="0" smtClean="0">
                <a:solidFill>
                  <a:schemeClr val="tx1">
                    <a:lumMod val="50000"/>
                  </a:schemeClr>
                </a:solidFill>
                <a:latin typeface="Helvetica 75" panose="020B0804020202020204" pitchFamily="34" charset="0"/>
                <a:ea typeface="+mn-ea"/>
                <a:cs typeface="+mn-cs"/>
              </a:defRPr>
            </a:lvl1pPr>
            <a:lvl2pPr marL="688975" indent="-231775"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2pPr>
            <a:lvl3pPr marL="1244600" indent="-285750"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3pPr>
            <a:lvl4pPr marL="1663700" indent="-285750" algn="l" defTabSz="914400" rtl="0" eaLnBrk="1" fontAlgn="base" latinLnBrk="0" hangingPunct="1">
              <a:spcBef>
                <a:spcPct val="0"/>
              </a:spcBef>
              <a:spcAft>
                <a:spcPts val="600"/>
              </a:spcAft>
              <a:buFont typeface="Helvetica 45 Light" pitchFamily="34" charset="0"/>
              <a:buChar char="–"/>
              <a:defRPr lang="fr-FR" sz="2000" kern="1200" dirty="0" smtClean="0">
                <a:solidFill>
                  <a:schemeClr val="tx1"/>
                </a:solidFill>
                <a:latin typeface="Helvetica 75" panose="020B0804020202020204" pitchFamily="34" charset="0"/>
                <a:ea typeface="+mn-ea"/>
                <a:cs typeface="+mn-cs"/>
              </a:defRPr>
            </a:lvl4pPr>
            <a:lvl5pPr marL="2251075" indent="-596900" algn="l" defTabSz="914400" rtl="0" eaLnBrk="1" fontAlgn="base" latinLnBrk="0" hangingPunct="1">
              <a:spcBef>
                <a:spcPct val="0"/>
              </a:spcBef>
              <a:spcAft>
                <a:spcPts val="600"/>
              </a:spcAft>
              <a:buFont typeface="Helvetica 45 Light" pitchFamily="34" charset="0"/>
              <a:buChar char="–"/>
              <a:defRPr lang="fr-FR" sz="2000" kern="1200" dirty="0">
                <a:solidFill>
                  <a:schemeClr val="tx1"/>
                </a:solidFill>
                <a:latin typeface="Helvetica 75" panose="020B08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85000"/>
              </a:lnSpc>
              <a:spcBef>
                <a:spcPct val="0"/>
              </a:spcBef>
              <a:spcAft>
                <a:spcPts val="1200"/>
              </a:spcAft>
              <a:buClr>
                <a:srgbClr val="FFFFFF"/>
              </a:buClr>
              <a:buSzTx/>
              <a:buFont typeface="Helvetica 75" panose="020B0804020202020204" pitchFamily="34" charset="0"/>
              <a:buNone/>
              <a:tabLst/>
              <a:defRPr/>
            </a:pPr>
            <a:fld id="{8702007A-2642-4DC4-A457-FD791426C840}" type="slidenum">
              <a:rPr kumimoji="0" lang="en-GB" sz="800" b="0" i="0" u="none" strike="noStrike" kern="1200" cap="none" spc="0" normalizeH="0" baseline="0" noProof="0" smtClean="0">
                <a:ln>
                  <a:noFill/>
                </a:ln>
                <a:solidFill>
                  <a:schemeClr val="tx1"/>
                </a:solidFill>
                <a:effectLst/>
                <a:uLnTx/>
                <a:uFillTx/>
                <a:latin typeface="Helvetica 75 Bold" panose="020B0804020202020204" pitchFamily="34" charset="0"/>
                <a:ea typeface="+mn-ea"/>
                <a:cs typeface="+mn-cs"/>
              </a:rPr>
              <a:pPr marL="0" marR="0" lvl="0" indent="0" algn="l" defTabSz="914400" rtl="0" eaLnBrk="1" fontAlgn="base" latinLnBrk="0" hangingPunct="1">
                <a:lnSpc>
                  <a:spcPct val="85000"/>
                </a:lnSpc>
                <a:spcBef>
                  <a:spcPct val="0"/>
                </a:spcBef>
                <a:spcAft>
                  <a:spcPts val="1200"/>
                </a:spcAft>
                <a:buClr>
                  <a:srgbClr val="FFFFFF"/>
                </a:buClr>
                <a:buSzTx/>
                <a:buFont typeface="Helvetica 75" panose="020B0804020202020204" pitchFamily="34" charset="0"/>
                <a:buNone/>
                <a:tabLst/>
                <a:defRPr/>
              </a:pPr>
              <a:t>‹#›</a:t>
            </a:fld>
            <a:endParaRPr kumimoji="0" lang="en-GB" sz="800" b="0" i="0" u="none" strike="noStrike" kern="1200" cap="none" spc="0" normalizeH="0" baseline="0" noProof="0">
              <a:ln>
                <a:noFill/>
              </a:ln>
              <a:solidFill>
                <a:schemeClr val="tx1"/>
              </a:solidFill>
              <a:effectLst/>
              <a:uLnTx/>
              <a:uFillTx/>
              <a:latin typeface="Helvetica 75 Bold" panose="020B0804020202020204" pitchFamily="34" charset="0"/>
              <a:ea typeface="+mn-ea"/>
              <a:cs typeface="+mn-cs"/>
            </a:endParaRPr>
          </a:p>
        </p:txBody>
      </p:sp>
      <p:sp>
        <p:nvSpPr>
          <p:cNvPr id="6" name="Content Placeholder 2">
            <a:extLst>
              <a:ext uri="{FF2B5EF4-FFF2-40B4-BE49-F238E27FC236}">
                <a16:creationId xmlns:a16="http://schemas.microsoft.com/office/drawing/2014/main" id="{6CA7DBB4-49FA-4711-88DF-C0FD874CE860}"/>
              </a:ext>
            </a:extLst>
          </p:cNvPr>
          <p:cNvSpPr>
            <a:spLocks noGrp="1"/>
          </p:cNvSpPr>
          <p:nvPr>
            <p:ph idx="10" hasCustomPrompt="1"/>
          </p:nvPr>
        </p:nvSpPr>
        <p:spPr>
          <a:xfrm>
            <a:off x="338400" y="1181465"/>
            <a:ext cx="3966929" cy="3371303"/>
          </a:xfrm>
        </p:spPr>
        <p:txBody>
          <a:bodyPr/>
          <a:lstStyle>
            <a:lvl1pPr marL="171450" indent="-171450">
              <a:buClr>
                <a:schemeClr val="accent1"/>
              </a:buClr>
              <a:buFont typeface="Wingdings" panose="05000000000000000000" pitchFamily="2" charset="2"/>
              <a:buChar char="§"/>
              <a:defRPr>
                <a:solidFill>
                  <a:schemeClr val="bg1"/>
                </a:solidFill>
              </a:defRPr>
            </a:lvl1pPr>
            <a:lvl2pPr>
              <a:defRPr>
                <a:solidFill>
                  <a:schemeClr val="tx1"/>
                </a:solidFill>
              </a:defRPr>
            </a:lvl2pPr>
            <a:lvl3pPr>
              <a:buClr>
                <a:schemeClr val="accent1"/>
              </a:buCl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stStyle>
          <a:p>
            <a:pPr lvl="0"/>
            <a:r>
              <a:rPr lang="en-US"/>
              <a:t>Click to edit text</a:t>
            </a:r>
          </a:p>
          <a:p>
            <a:pPr lvl="0"/>
            <a:endParaRPr lang="en-US"/>
          </a:p>
        </p:txBody>
      </p:sp>
      <p:sp>
        <p:nvSpPr>
          <p:cNvPr id="11" name="Rectangle 10">
            <a:extLst>
              <a:ext uri="{FF2B5EF4-FFF2-40B4-BE49-F238E27FC236}">
                <a16:creationId xmlns:a16="http://schemas.microsoft.com/office/drawing/2014/main" id="{B1FA4DFA-5C77-4603-9642-E176FB8DE49D}"/>
              </a:ext>
            </a:extLst>
          </p:cNvPr>
          <p:cNvSpPr/>
          <p:nvPr/>
        </p:nvSpPr>
        <p:spPr>
          <a:xfrm>
            <a:off x="4572001" y="2564860"/>
            <a:ext cx="2286000" cy="258022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600">
              <a:solidFill>
                <a:schemeClr val="accent3"/>
              </a:solidFill>
              <a:latin typeface="Helvetica 75 Bold"/>
            </a:endParaRPr>
          </a:p>
        </p:txBody>
      </p:sp>
      <p:sp>
        <p:nvSpPr>
          <p:cNvPr id="48" name="Content Placeholder 47">
            <a:extLst>
              <a:ext uri="{FF2B5EF4-FFF2-40B4-BE49-F238E27FC236}">
                <a16:creationId xmlns:a16="http://schemas.microsoft.com/office/drawing/2014/main" id="{8E288F14-E7DD-49A5-AF32-F595409EF267}"/>
              </a:ext>
            </a:extLst>
          </p:cNvPr>
          <p:cNvSpPr>
            <a:spLocks noGrp="1"/>
          </p:cNvSpPr>
          <p:nvPr>
            <p:ph sz="quarter" idx="11" hasCustomPrompt="1"/>
          </p:nvPr>
        </p:nvSpPr>
        <p:spPr>
          <a:xfrm>
            <a:off x="6858000" y="2573338"/>
            <a:ext cx="2286000" cy="2571750"/>
          </a:xfrm>
        </p:spPr>
        <p:txBody>
          <a:bodyPr anchor="ctr"/>
          <a:lstStyle>
            <a:lvl1pPr marL="179388" indent="0">
              <a:buNone/>
              <a:defRPr b="1">
                <a:solidFill>
                  <a:schemeClr val="tx2"/>
                </a:solidFill>
              </a:defRPr>
            </a:lvl1pPr>
            <a:lvl2pPr marL="173037" indent="0">
              <a:buNone/>
              <a:defRPr>
                <a:solidFill>
                  <a:schemeClr val="bg1"/>
                </a:solidFill>
              </a:defRPr>
            </a:lvl2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endParaRPr lang="en-GB"/>
          </a:p>
        </p:txBody>
      </p:sp>
      <p:pic>
        <p:nvPicPr>
          <p:cNvPr id="8" name="Image 45">
            <a:extLst>
              <a:ext uri="{FF2B5EF4-FFF2-40B4-BE49-F238E27FC236}">
                <a16:creationId xmlns:a16="http://schemas.microsoft.com/office/drawing/2014/main" id="{69B02B3E-153C-4A1C-B78F-09EC0AC7734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15733"/>
          <a:stretch/>
        </p:blipFill>
        <p:spPr>
          <a:xfrm>
            <a:off x="4571437" y="-3414"/>
            <a:ext cx="4572000" cy="2568467"/>
          </a:xfrm>
          <a:prstGeom prst="rect">
            <a:avLst/>
          </a:prstGeom>
        </p:spPr>
      </p:pic>
      <p:sp>
        <p:nvSpPr>
          <p:cNvPr id="13" name="Espace réservé du texte 4">
            <a:extLst>
              <a:ext uri="{FF2B5EF4-FFF2-40B4-BE49-F238E27FC236}">
                <a16:creationId xmlns:a16="http://schemas.microsoft.com/office/drawing/2014/main" id="{11874C3E-E36C-4B28-B9DC-96EE7448D222}"/>
              </a:ext>
            </a:extLst>
          </p:cNvPr>
          <p:cNvSpPr>
            <a:spLocks noGrp="1"/>
          </p:cNvSpPr>
          <p:nvPr>
            <p:ph type="body" sz="quarter" idx="13" hasCustomPrompt="1"/>
          </p:nvPr>
        </p:nvSpPr>
        <p:spPr>
          <a:xfrm>
            <a:off x="4572000" y="2573338"/>
            <a:ext cx="2285999" cy="623887"/>
          </a:xfrm>
        </p:spPr>
        <p:txBody>
          <a:bodyPr anchor="ctr"/>
          <a:lstStyle>
            <a:lvl1pPr marL="0" indent="0" algn="ctr">
              <a:buNone/>
              <a:defRPr lang="fr-FR" altLang="en-US" sz="1400" b="1" i="0" kern="1200" baseline="0" dirty="0" smtClean="0">
                <a:solidFill>
                  <a:srgbClr val="000000"/>
                </a:solidFill>
                <a:latin typeface="Arial" panose="020B0604020202020204" pitchFamily="34" charset="0"/>
                <a:ea typeface="Segoe UI" panose="020B0502040204020203" pitchFamily="34" charset="0"/>
                <a:cs typeface="Arial" panose="020B0604020202020204" pitchFamily="34" charset="0"/>
              </a:defRPr>
            </a:lvl1pPr>
            <a:lvl2pPr marL="173037" indent="0">
              <a:buNone/>
              <a:defRPr/>
            </a:lvl2pPr>
            <a:lvl3pPr marL="685800" indent="0">
              <a:buNone/>
              <a:defRPr/>
            </a:lvl3pPr>
            <a:lvl4pPr marL="1028700" indent="0">
              <a:buNone/>
              <a:defRPr/>
            </a:lvl4pPr>
            <a:lvl5pPr marL="1371600" indent="0">
              <a:buNone/>
              <a:defRPr/>
            </a:lvl5pPr>
          </a:lstStyle>
          <a:p>
            <a:pPr lvl="0"/>
            <a:r>
              <a:rPr lang="en-GB" b="1">
                <a:solidFill>
                  <a:srgbClr val="000000"/>
                </a:solidFill>
                <a:latin typeface="Arial" panose="020B0604020202020204" pitchFamily="34" charset="0"/>
                <a:cs typeface="Arial" panose="020B0604020202020204" pitchFamily="34" charset="0"/>
              </a:rPr>
              <a:t>Short title/keyword</a:t>
            </a:r>
            <a:endParaRPr lang="fr-FR"/>
          </a:p>
        </p:txBody>
      </p:sp>
    </p:spTree>
    <p:extLst>
      <p:ext uri="{BB962C8B-B14F-4D97-AF65-F5344CB8AC3E}">
        <p14:creationId xmlns:p14="http://schemas.microsoft.com/office/powerpoint/2010/main" val="14105782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Solution_Industry_black">
    <p:bg>
      <p:bgPr>
        <a:solidFill>
          <a:schemeClr val="tx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F820801-472D-4790-9DE0-ABBF4B1388E5}"/>
              </a:ext>
            </a:extLst>
          </p:cNvPr>
          <p:cNvSpPr/>
          <p:nvPr userDrawn="1"/>
        </p:nvSpPr>
        <p:spPr>
          <a:xfrm>
            <a:off x="4572002" y="2572545"/>
            <a:ext cx="2285295" cy="2570956"/>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914126"/>
            <a:endParaRPr lang="en-GB" sz="1600">
              <a:solidFill>
                <a:srgbClr val="000000"/>
              </a:solidFill>
              <a:latin typeface="Helvetica 75 Bold"/>
            </a:endParaRPr>
          </a:p>
        </p:txBody>
      </p:sp>
      <p:sp>
        <p:nvSpPr>
          <p:cNvPr id="7" name="Title 6"/>
          <p:cNvSpPr>
            <a:spLocks noGrp="1"/>
          </p:cNvSpPr>
          <p:nvPr>
            <p:ph type="title" hasCustomPrompt="1"/>
          </p:nvPr>
        </p:nvSpPr>
        <p:spPr>
          <a:xfrm>
            <a:off x="338400" y="338400"/>
            <a:ext cx="8516475" cy="741591"/>
          </a:xfrm>
        </p:spPr>
        <p:txBody>
          <a:bodyPr/>
          <a:lstStyle>
            <a:lvl1pPr>
              <a:defRPr>
                <a:solidFill>
                  <a:schemeClr val="accent1"/>
                </a:solidFill>
              </a:defRPr>
            </a:lvl1pPr>
          </a:lstStyle>
          <a:p>
            <a:r>
              <a:rPr lang="en-US"/>
              <a:t>Click to edit title</a:t>
            </a:r>
            <a:endParaRPr lang="en-GB"/>
          </a:p>
        </p:txBody>
      </p:sp>
      <p:sp>
        <p:nvSpPr>
          <p:cNvPr id="9" name="Text Placeholder 10"/>
          <p:cNvSpPr txBox="1">
            <a:spLocks/>
          </p:cNvSpPr>
          <p:nvPr userDrawn="1"/>
        </p:nvSpPr>
        <p:spPr>
          <a:xfrm>
            <a:off x="314325" y="4536886"/>
            <a:ext cx="275010" cy="335064"/>
          </a:xfrm>
          <a:prstGeom prst="rect">
            <a:avLst/>
          </a:prstGeom>
        </p:spPr>
        <p:txBody>
          <a:bodyPr wrap="square" lIns="7200" tIns="0" rIns="0" bIns="0" anchor="b">
            <a:normAutofit/>
          </a:bodyPr>
          <a:lstStyle>
            <a:lvl1pPr marL="0" marR="0" indent="0" algn="l" defTabSz="914400" rtl="0" eaLnBrk="1" fontAlgn="base" latinLnBrk="0" hangingPunct="1">
              <a:lnSpc>
                <a:spcPct val="100000"/>
              </a:lnSpc>
              <a:spcBef>
                <a:spcPct val="0"/>
              </a:spcBef>
              <a:spcAft>
                <a:spcPts val="0"/>
              </a:spcAft>
              <a:buClr>
                <a:schemeClr val="tx1"/>
              </a:buClr>
              <a:buSzTx/>
              <a:buFont typeface="Helvetica 75" panose="020B0804020202020204" pitchFamily="34" charset="0"/>
              <a:buNone/>
              <a:tabLst/>
              <a:defRPr lang="fr-FR" sz="1200" kern="1200" baseline="0" dirty="0" smtClean="0">
                <a:solidFill>
                  <a:schemeClr val="tx1">
                    <a:lumMod val="50000"/>
                  </a:schemeClr>
                </a:solidFill>
                <a:latin typeface="Helvetica 75" panose="020B0804020202020204" pitchFamily="34" charset="0"/>
                <a:ea typeface="+mn-ea"/>
                <a:cs typeface="+mn-cs"/>
              </a:defRPr>
            </a:lvl1pPr>
            <a:lvl2pPr marL="688975" indent="-231775"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2pPr>
            <a:lvl3pPr marL="1244600" indent="-285750"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3pPr>
            <a:lvl4pPr marL="1663700" indent="-285750" algn="l" defTabSz="914400" rtl="0" eaLnBrk="1" fontAlgn="base" latinLnBrk="0" hangingPunct="1">
              <a:spcBef>
                <a:spcPct val="0"/>
              </a:spcBef>
              <a:spcAft>
                <a:spcPts val="600"/>
              </a:spcAft>
              <a:buFont typeface="Helvetica 45 Light" pitchFamily="34" charset="0"/>
              <a:buChar char="–"/>
              <a:defRPr lang="fr-FR" sz="2000" kern="1200" dirty="0" smtClean="0">
                <a:solidFill>
                  <a:schemeClr val="tx1"/>
                </a:solidFill>
                <a:latin typeface="Helvetica 75" panose="020B0804020202020204" pitchFamily="34" charset="0"/>
                <a:ea typeface="+mn-ea"/>
                <a:cs typeface="+mn-cs"/>
              </a:defRPr>
            </a:lvl4pPr>
            <a:lvl5pPr marL="2251075" indent="-596900" algn="l" defTabSz="914400" rtl="0" eaLnBrk="1" fontAlgn="base" latinLnBrk="0" hangingPunct="1">
              <a:spcBef>
                <a:spcPct val="0"/>
              </a:spcBef>
              <a:spcAft>
                <a:spcPts val="600"/>
              </a:spcAft>
              <a:buFont typeface="Helvetica 45 Light" pitchFamily="34" charset="0"/>
              <a:buChar char="–"/>
              <a:defRPr lang="fr-FR" sz="2000" kern="1200" dirty="0">
                <a:solidFill>
                  <a:schemeClr val="tx1"/>
                </a:solidFill>
                <a:latin typeface="Helvetica 75" panose="020B08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85000"/>
              </a:lnSpc>
              <a:spcBef>
                <a:spcPct val="0"/>
              </a:spcBef>
              <a:spcAft>
                <a:spcPts val="1200"/>
              </a:spcAft>
              <a:buClr>
                <a:srgbClr val="FFFFFF"/>
              </a:buClr>
              <a:buSzTx/>
              <a:buFont typeface="Helvetica 75" panose="020B0804020202020204" pitchFamily="34" charset="0"/>
              <a:buNone/>
              <a:tabLst/>
              <a:defRPr/>
            </a:pPr>
            <a:fld id="{8702007A-2642-4DC4-A457-FD791426C840}" type="slidenum">
              <a:rPr kumimoji="0" lang="en-GB" sz="800" b="0" i="0" u="none" strike="noStrike" kern="1200" cap="none" spc="0" normalizeH="0" baseline="0" noProof="0" smtClean="0">
                <a:ln>
                  <a:noFill/>
                </a:ln>
                <a:solidFill>
                  <a:schemeClr val="tx1"/>
                </a:solidFill>
                <a:effectLst/>
                <a:uLnTx/>
                <a:uFillTx/>
                <a:latin typeface="Helvetica 75 Bold" panose="020B0804020202020204" pitchFamily="34" charset="0"/>
                <a:ea typeface="+mn-ea"/>
                <a:cs typeface="+mn-cs"/>
              </a:rPr>
              <a:pPr marL="0" marR="0" lvl="0" indent="0" algn="l" defTabSz="914400" rtl="0" eaLnBrk="1" fontAlgn="base" latinLnBrk="0" hangingPunct="1">
                <a:lnSpc>
                  <a:spcPct val="85000"/>
                </a:lnSpc>
                <a:spcBef>
                  <a:spcPct val="0"/>
                </a:spcBef>
                <a:spcAft>
                  <a:spcPts val="1200"/>
                </a:spcAft>
                <a:buClr>
                  <a:srgbClr val="FFFFFF"/>
                </a:buClr>
                <a:buSzTx/>
                <a:buFont typeface="Helvetica 75" panose="020B0804020202020204" pitchFamily="34" charset="0"/>
                <a:buNone/>
                <a:tabLst/>
                <a:defRPr/>
              </a:pPr>
              <a:t>‹#›</a:t>
            </a:fld>
            <a:endParaRPr kumimoji="0" lang="en-GB" sz="800" b="0" i="0" u="none" strike="noStrike" kern="1200" cap="none" spc="0" normalizeH="0" baseline="0" noProof="0">
              <a:ln>
                <a:noFill/>
              </a:ln>
              <a:solidFill>
                <a:schemeClr val="tx1"/>
              </a:solidFill>
              <a:effectLst/>
              <a:uLnTx/>
              <a:uFillTx/>
              <a:latin typeface="Helvetica 75 Bold" panose="020B0804020202020204" pitchFamily="34" charset="0"/>
              <a:ea typeface="+mn-ea"/>
              <a:cs typeface="+mn-cs"/>
            </a:endParaRPr>
          </a:p>
        </p:txBody>
      </p:sp>
      <p:sp>
        <p:nvSpPr>
          <p:cNvPr id="6" name="Content Placeholder 2">
            <a:extLst>
              <a:ext uri="{FF2B5EF4-FFF2-40B4-BE49-F238E27FC236}">
                <a16:creationId xmlns:a16="http://schemas.microsoft.com/office/drawing/2014/main" id="{6CA7DBB4-49FA-4711-88DF-C0FD874CE860}"/>
              </a:ext>
            </a:extLst>
          </p:cNvPr>
          <p:cNvSpPr>
            <a:spLocks noGrp="1"/>
          </p:cNvSpPr>
          <p:nvPr>
            <p:ph idx="10" hasCustomPrompt="1"/>
          </p:nvPr>
        </p:nvSpPr>
        <p:spPr>
          <a:xfrm>
            <a:off x="338400" y="1181465"/>
            <a:ext cx="3966929" cy="3371303"/>
          </a:xfrm>
        </p:spPr>
        <p:txBody>
          <a:bodyPr/>
          <a:lstStyle>
            <a:lvl1pPr marL="171450" indent="-171450">
              <a:buClr>
                <a:schemeClr val="accent1"/>
              </a:buClr>
              <a:buFont typeface="Wingdings" panose="05000000000000000000" pitchFamily="2" charset="2"/>
              <a:buChar char="§"/>
              <a:defRPr>
                <a:solidFill>
                  <a:schemeClr val="bg1"/>
                </a:solidFill>
              </a:defRPr>
            </a:lvl1pPr>
            <a:lvl2pPr>
              <a:defRPr>
                <a:solidFill>
                  <a:schemeClr val="tx1"/>
                </a:solidFill>
              </a:defRPr>
            </a:lvl2pPr>
            <a:lvl3pPr>
              <a:buClr>
                <a:schemeClr val="accent1"/>
              </a:buCl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stStyle>
          <a:p>
            <a:pPr lvl="0"/>
            <a:r>
              <a:rPr lang="en-US"/>
              <a:t>Click to edit text</a:t>
            </a:r>
          </a:p>
          <a:p>
            <a:pPr lvl="0"/>
            <a:endParaRPr lang="en-US"/>
          </a:p>
        </p:txBody>
      </p:sp>
      <p:sp>
        <p:nvSpPr>
          <p:cNvPr id="48" name="Content Placeholder 47">
            <a:extLst>
              <a:ext uri="{FF2B5EF4-FFF2-40B4-BE49-F238E27FC236}">
                <a16:creationId xmlns:a16="http://schemas.microsoft.com/office/drawing/2014/main" id="{8E288F14-E7DD-49A5-AF32-F595409EF267}"/>
              </a:ext>
            </a:extLst>
          </p:cNvPr>
          <p:cNvSpPr>
            <a:spLocks noGrp="1"/>
          </p:cNvSpPr>
          <p:nvPr>
            <p:ph sz="quarter" idx="11" hasCustomPrompt="1"/>
          </p:nvPr>
        </p:nvSpPr>
        <p:spPr>
          <a:xfrm>
            <a:off x="6858000" y="2573338"/>
            <a:ext cx="2286000" cy="2571750"/>
          </a:xfrm>
        </p:spPr>
        <p:txBody>
          <a:bodyPr anchor="ctr"/>
          <a:lstStyle>
            <a:lvl1pPr marL="179388" indent="0">
              <a:buNone/>
              <a:defRPr b="1">
                <a:solidFill>
                  <a:schemeClr val="tx2"/>
                </a:solidFill>
              </a:defRPr>
            </a:lvl1pPr>
            <a:lvl2pPr marL="173037" indent="0">
              <a:buNone/>
              <a:defRPr>
                <a:solidFill>
                  <a:schemeClr val="bg1"/>
                </a:solidFill>
              </a:defRPr>
            </a:lvl2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endParaRPr lang="en-GB"/>
          </a:p>
        </p:txBody>
      </p:sp>
      <p:pic>
        <p:nvPicPr>
          <p:cNvPr id="10" name="Image 9">
            <a:extLst>
              <a:ext uri="{FF2B5EF4-FFF2-40B4-BE49-F238E27FC236}">
                <a16:creationId xmlns:a16="http://schemas.microsoft.com/office/drawing/2014/main" id="{6E5FF445-C2DD-45E2-8D41-5A33F2CEC2F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4527" b="4415"/>
          <a:stretch/>
        </p:blipFill>
        <p:spPr>
          <a:xfrm>
            <a:off x="4574760" y="794"/>
            <a:ext cx="4569240" cy="2579627"/>
          </a:xfrm>
          <a:prstGeom prst="rect">
            <a:avLst/>
          </a:prstGeom>
        </p:spPr>
      </p:pic>
      <p:sp>
        <p:nvSpPr>
          <p:cNvPr id="16" name="Espace réservé du texte 4">
            <a:extLst>
              <a:ext uri="{FF2B5EF4-FFF2-40B4-BE49-F238E27FC236}">
                <a16:creationId xmlns:a16="http://schemas.microsoft.com/office/drawing/2014/main" id="{D260C461-D1BE-4831-B760-79A1228A6C64}"/>
              </a:ext>
            </a:extLst>
          </p:cNvPr>
          <p:cNvSpPr>
            <a:spLocks noGrp="1"/>
          </p:cNvSpPr>
          <p:nvPr>
            <p:ph type="body" sz="quarter" idx="13" hasCustomPrompt="1"/>
          </p:nvPr>
        </p:nvSpPr>
        <p:spPr>
          <a:xfrm>
            <a:off x="4572000" y="2573338"/>
            <a:ext cx="2285999" cy="623887"/>
          </a:xfrm>
        </p:spPr>
        <p:txBody>
          <a:bodyPr anchor="ctr"/>
          <a:lstStyle>
            <a:lvl1pPr marL="0" indent="0" algn="ctr">
              <a:buNone/>
              <a:defRPr lang="fr-FR" altLang="en-US" sz="1400" b="1" i="0" kern="1200" baseline="0" dirty="0" smtClean="0">
                <a:solidFill>
                  <a:srgbClr val="000000"/>
                </a:solidFill>
                <a:latin typeface="Arial" panose="020B0604020202020204" pitchFamily="34" charset="0"/>
                <a:ea typeface="Segoe UI" panose="020B0502040204020203" pitchFamily="34" charset="0"/>
                <a:cs typeface="Arial" panose="020B0604020202020204" pitchFamily="34" charset="0"/>
              </a:defRPr>
            </a:lvl1pPr>
            <a:lvl2pPr marL="173037" indent="0">
              <a:buNone/>
              <a:defRPr/>
            </a:lvl2pPr>
            <a:lvl3pPr marL="685800" indent="0">
              <a:buNone/>
              <a:defRPr/>
            </a:lvl3pPr>
            <a:lvl4pPr marL="1028700" indent="0">
              <a:buNone/>
              <a:defRPr/>
            </a:lvl4pPr>
            <a:lvl5pPr marL="1371600" indent="0">
              <a:buNone/>
              <a:defRPr/>
            </a:lvl5pPr>
          </a:lstStyle>
          <a:p>
            <a:pPr lvl="0"/>
            <a:r>
              <a:rPr lang="en-GB" b="1">
                <a:solidFill>
                  <a:srgbClr val="000000"/>
                </a:solidFill>
                <a:latin typeface="Arial" panose="020B0604020202020204" pitchFamily="34" charset="0"/>
                <a:cs typeface="Arial" panose="020B0604020202020204" pitchFamily="34" charset="0"/>
              </a:rPr>
              <a:t>Short title/keyword</a:t>
            </a:r>
            <a:endParaRPr lang="fr-FR"/>
          </a:p>
        </p:txBody>
      </p:sp>
    </p:spTree>
    <p:extLst>
      <p:ext uri="{BB962C8B-B14F-4D97-AF65-F5344CB8AC3E}">
        <p14:creationId xmlns:p14="http://schemas.microsoft.com/office/powerpoint/2010/main" val="70966514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In the news - Computer background_blac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accent1"/>
                </a:solidFill>
              </a:defRPr>
            </a:lvl1pPr>
          </a:lstStyle>
          <a:p>
            <a:r>
              <a:rPr lang="en-US"/>
              <a:t>Click to edit title</a:t>
            </a:r>
            <a:endParaRPr lang="en-GB"/>
          </a:p>
        </p:txBody>
      </p:sp>
      <p:sp>
        <p:nvSpPr>
          <p:cNvPr id="4" name="Text Placeholder 10"/>
          <p:cNvSpPr txBox="1">
            <a:spLocks/>
          </p:cNvSpPr>
          <p:nvPr userDrawn="1"/>
        </p:nvSpPr>
        <p:spPr>
          <a:xfrm>
            <a:off x="314325" y="4536886"/>
            <a:ext cx="275010" cy="335064"/>
          </a:xfrm>
          <a:prstGeom prst="rect">
            <a:avLst/>
          </a:prstGeom>
        </p:spPr>
        <p:txBody>
          <a:bodyPr wrap="square" lIns="7200" tIns="0" rIns="0" bIns="0" anchor="b">
            <a:normAutofit/>
          </a:bodyPr>
          <a:lstStyle>
            <a:lvl1pPr marL="0" marR="0" indent="0" algn="l" defTabSz="914400" rtl="0" eaLnBrk="1" fontAlgn="base" latinLnBrk="0" hangingPunct="1">
              <a:lnSpc>
                <a:spcPct val="100000"/>
              </a:lnSpc>
              <a:spcBef>
                <a:spcPct val="0"/>
              </a:spcBef>
              <a:spcAft>
                <a:spcPts val="0"/>
              </a:spcAft>
              <a:buClr>
                <a:schemeClr val="tx1"/>
              </a:buClr>
              <a:buSzTx/>
              <a:buFont typeface="Helvetica 75" panose="020B0804020202020204" pitchFamily="34" charset="0"/>
              <a:buNone/>
              <a:tabLst/>
              <a:defRPr lang="fr-FR" sz="1200" kern="1200" baseline="0" dirty="0" smtClean="0">
                <a:solidFill>
                  <a:schemeClr val="tx1">
                    <a:lumMod val="50000"/>
                  </a:schemeClr>
                </a:solidFill>
                <a:latin typeface="Helvetica 75" panose="020B0804020202020204" pitchFamily="34" charset="0"/>
                <a:ea typeface="+mn-ea"/>
                <a:cs typeface="+mn-cs"/>
              </a:defRPr>
            </a:lvl1pPr>
            <a:lvl2pPr marL="688975" indent="-231775"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2pPr>
            <a:lvl3pPr marL="1244600" indent="-285750"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3pPr>
            <a:lvl4pPr marL="1663700" indent="-285750" algn="l" defTabSz="914400" rtl="0" eaLnBrk="1" fontAlgn="base" latinLnBrk="0" hangingPunct="1">
              <a:spcBef>
                <a:spcPct val="0"/>
              </a:spcBef>
              <a:spcAft>
                <a:spcPts val="600"/>
              </a:spcAft>
              <a:buFont typeface="Helvetica 45 Light" pitchFamily="34" charset="0"/>
              <a:buChar char="–"/>
              <a:defRPr lang="fr-FR" sz="2000" kern="1200" dirty="0" smtClean="0">
                <a:solidFill>
                  <a:schemeClr val="tx1"/>
                </a:solidFill>
                <a:latin typeface="Helvetica 75" panose="020B0804020202020204" pitchFamily="34" charset="0"/>
                <a:ea typeface="+mn-ea"/>
                <a:cs typeface="+mn-cs"/>
              </a:defRPr>
            </a:lvl4pPr>
            <a:lvl5pPr marL="2251075" indent="-596900" algn="l" defTabSz="914400" rtl="0" eaLnBrk="1" fontAlgn="base" latinLnBrk="0" hangingPunct="1">
              <a:spcBef>
                <a:spcPct val="0"/>
              </a:spcBef>
              <a:spcAft>
                <a:spcPts val="600"/>
              </a:spcAft>
              <a:buFont typeface="Helvetica 45 Light" pitchFamily="34" charset="0"/>
              <a:buChar char="–"/>
              <a:defRPr lang="fr-FR" sz="2000" kern="1200" dirty="0">
                <a:solidFill>
                  <a:schemeClr val="tx1"/>
                </a:solidFill>
                <a:latin typeface="Helvetica 75" panose="020B08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85000"/>
              </a:lnSpc>
              <a:spcBef>
                <a:spcPct val="0"/>
              </a:spcBef>
              <a:spcAft>
                <a:spcPts val="1200"/>
              </a:spcAft>
              <a:buClr>
                <a:srgbClr val="FFFFFF"/>
              </a:buClr>
              <a:buSzTx/>
              <a:buFont typeface="Helvetica 75" panose="020B0804020202020204" pitchFamily="34" charset="0"/>
              <a:buNone/>
              <a:tabLst/>
              <a:defRPr/>
            </a:pPr>
            <a:fld id="{8702007A-2642-4DC4-A457-FD791426C840}" type="slidenum">
              <a:rPr kumimoji="0" lang="en-GB" sz="800" b="0" i="0" u="none" strike="noStrike" kern="1200" cap="none" spc="0" normalizeH="0" baseline="0" noProof="0" smtClean="0">
                <a:ln>
                  <a:noFill/>
                </a:ln>
                <a:solidFill>
                  <a:schemeClr val="tx1"/>
                </a:solidFill>
                <a:effectLst/>
                <a:uLnTx/>
                <a:uFillTx/>
                <a:latin typeface="Helvetica 75 Bold" panose="020B0804020202020204" pitchFamily="34" charset="0"/>
                <a:ea typeface="+mn-ea"/>
                <a:cs typeface="+mn-cs"/>
              </a:rPr>
              <a:pPr marL="0" marR="0" lvl="0" indent="0" algn="l" defTabSz="914400" rtl="0" eaLnBrk="1" fontAlgn="base" latinLnBrk="0" hangingPunct="1">
                <a:lnSpc>
                  <a:spcPct val="85000"/>
                </a:lnSpc>
                <a:spcBef>
                  <a:spcPct val="0"/>
                </a:spcBef>
                <a:spcAft>
                  <a:spcPts val="1200"/>
                </a:spcAft>
                <a:buClr>
                  <a:srgbClr val="FFFFFF"/>
                </a:buClr>
                <a:buSzTx/>
                <a:buFont typeface="Helvetica 75" panose="020B0804020202020204" pitchFamily="34" charset="0"/>
                <a:buNone/>
                <a:tabLst/>
                <a:defRPr/>
              </a:pPr>
              <a:t>‹#›</a:t>
            </a:fld>
            <a:endParaRPr kumimoji="0" lang="en-GB" sz="800" b="0" i="0" u="none" strike="noStrike" kern="1200" cap="none" spc="0" normalizeH="0" baseline="0" noProof="0">
              <a:ln>
                <a:noFill/>
              </a:ln>
              <a:solidFill>
                <a:schemeClr val="tx1"/>
              </a:solidFill>
              <a:effectLst/>
              <a:uLnTx/>
              <a:uFillTx/>
              <a:latin typeface="Helvetica 75 Bold" panose="020B0804020202020204" pitchFamily="34" charset="0"/>
              <a:ea typeface="+mn-ea"/>
              <a:cs typeface="+mn-cs"/>
            </a:endParaRPr>
          </a:p>
        </p:txBody>
      </p:sp>
      <p:pic>
        <p:nvPicPr>
          <p:cNvPr id="8" name="Image 7">
            <a:extLst>
              <a:ext uri="{FF2B5EF4-FFF2-40B4-BE49-F238E27FC236}">
                <a16:creationId xmlns:a16="http://schemas.microsoft.com/office/drawing/2014/main" id="{5DFC7EB8-635D-427F-A37E-C6162B6706DD}"/>
              </a:ext>
            </a:extLst>
          </p:cNvPr>
          <p:cNvPicPr>
            <a:picLocks noChangeAspect="1"/>
          </p:cNvPicPr>
          <p:nvPr userDrawn="1"/>
        </p:nvPicPr>
        <p:blipFill rotWithShape="1">
          <a:blip r:embed="rId2"/>
          <a:srcRect t="91617"/>
          <a:stretch/>
        </p:blipFill>
        <p:spPr>
          <a:xfrm>
            <a:off x="1205812" y="4390811"/>
            <a:ext cx="6876396" cy="342401"/>
          </a:xfrm>
          <a:prstGeom prst="rect">
            <a:avLst/>
          </a:prstGeom>
        </p:spPr>
      </p:pic>
      <p:pic>
        <p:nvPicPr>
          <p:cNvPr id="9" name="Image 8">
            <a:extLst>
              <a:ext uri="{FF2B5EF4-FFF2-40B4-BE49-F238E27FC236}">
                <a16:creationId xmlns:a16="http://schemas.microsoft.com/office/drawing/2014/main" id="{4D3FB964-F061-4E98-AC1D-84D948F9497F}"/>
              </a:ext>
            </a:extLst>
          </p:cNvPr>
          <p:cNvPicPr>
            <a:picLocks noChangeAspect="1"/>
          </p:cNvPicPr>
          <p:nvPr userDrawn="1"/>
        </p:nvPicPr>
        <p:blipFill rotWithShape="1">
          <a:blip r:embed="rId2"/>
          <a:srcRect l="9688" r="9486" b="8098"/>
          <a:stretch/>
        </p:blipFill>
        <p:spPr>
          <a:xfrm>
            <a:off x="1929922" y="655400"/>
            <a:ext cx="5557916" cy="3753712"/>
          </a:xfrm>
          <a:prstGeom prst="rect">
            <a:avLst/>
          </a:prstGeom>
        </p:spPr>
      </p:pic>
      <p:sp>
        <p:nvSpPr>
          <p:cNvPr id="7" name="Content Placeholder 2">
            <a:extLst>
              <a:ext uri="{FF2B5EF4-FFF2-40B4-BE49-F238E27FC236}">
                <a16:creationId xmlns:a16="http://schemas.microsoft.com/office/drawing/2014/main" id="{77993963-2718-4853-B514-6C1D2A3F7012}"/>
              </a:ext>
            </a:extLst>
          </p:cNvPr>
          <p:cNvSpPr>
            <a:spLocks noGrp="1"/>
          </p:cNvSpPr>
          <p:nvPr>
            <p:ph idx="1" hasCustomPrompt="1"/>
          </p:nvPr>
        </p:nvSpPr>
        <p:spPr>
          <a:xfrm>
            <a:off x="2194932" y="1181465"/>
            <a:ext cx="4995790" cy="2933335"/>
          </a:xfrm>
        </p:spPr>
        <p:txBody>
          <a:bodyPr/>
          <a:lstStyle>
            <a:lvl1pPr marL="171450" indent="-171450">
              <a:buClr>
                <a:schemeClr val="accent1"/>
              </a:buClr>
              <a:buFont typeface="Wingdings" panose="05000000000000000000" pitchFamily="2" charset="2"/>
              <a:buChar char="§"/>
              <a:defRPr>
                <a:solidFill>
                  <a:schemeClr val="tx1"/>
                </a:solidFill>
              </a:defRPr>
            </a:lvl1pPr>
            <a:lvl2pPr>
              <a:defRPr>
                <a:solidFill>
                  <a:schemeClr val="tx1"/>
                </a:solidFill>
              </a:defRPr>
            </a:lvl2pPr>
            <a:lvl3pPr>
              <a:buClr>
                <a:schemeClr val="accent1"/>
              </a:buCl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stStyle>
          <a:p>
            <a:pPr lvl="0"/>
            <a:r>
              <a:rPr lang="en-US"/>
              <a:t>Click to edit text</a:t>
            </a:r>
          </a:p>
          <a:p>
            <a:pPr lvl="0"/>
            <a:endParaRPr lang="en-US"/>
          </a:p>
        </p:txBody>
      </p:sp>
    </p:spTree>
    <p:extLst>
      <p:ext uri="{BB962C8B-B14F-4D97-AF65-F5344CB8AC3E}">
        <p14:creationId xmlns:p14="http://schemas.microsoft.com/office/powerpoint/2010/main" val="40459720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oid_black">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291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oid_black_logo">
    <p:bg>
      <p:bgPr>
        <a:solidFill>
          <a:schemeClr val="tx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1E61445-989C-F15A-F1FD-C4CA32031CC8}"/>
              </a:ext>
            </a:extLst>
          </p:cNvPr>
          <p:cNvGrpSpPr/>
          <p:nvPr userDrawn="1"/>
        </p:nvGrpSpPr>
        <p:grpSpPr>
          <a:xfrm>
            <a:off x="267577" y="4533083"/>
            <a:ext cx="2364914" cy="357157"/>
            <a:chOff x="577460" y="560172"/>
            <a:chExt cx="2364914" cy="357157"/>
          </a:xfrm>
        </p:grpSpPr>
        <p:sp>
          <p:nvSpPr>
            <p:cNvPr id="3" name="Freeform: Shape 2">
              <a:extLst>
                <a:ext uri="{FF2B5EF4-FFF2-40B4-BE49-F238E27FC236}">
                  <a16:creationId xmlns:a16="http://schemas.microsoft.com/office/drawing/2014/main" id="{82070038-47D9-DCBD-F42C-3FF2994EB6ED}"/>
                </a:ext>
              </a:extLst>
            </p:cNvPr>
            <p:cNvSpPr/>
            <p:nvPr/>
          </p:nvSpPr>
          <p:spPr>
            <a:xfrm>
              <a:off x="577460" y="560172"/>
              <a:ext cx="357158" cy="357157"/>
            </a:xfrm>
            <a:custGeom>
              <a:avLst/>
              <a:gdLst>
                <a:gd name="connsiteX0" fmla="*/ 0 w 357158"/>
                <a:gd name="connsiteY0" fmla="*/ 0 h 357157"/>
                <a:gd name="connsiteX1" fmla="*/ 357158 w 357158"/>
                <a:gd name="connsiteY1" fmla="*/ 0 h 357157"/>
                <a:gd name="connsiteX2" fmla="*/ 357158 w 357158"/>
                <a:gd name="connsiteY2" fmla="*/ 357158 h 357157"/>
                <a:gd name="connsiteX3" fmla="*/ 0 w 357158"/>
                <a:gd name="connsiteY3" fmla="*/ 357158 h 357157"/>
              </a:gdLst>
              <a:ahLst/>
              <a:cxnLst>
                <a:cxn ang="0">
                  <a:pos x="connsiteX0" y="connsiteY0"/>
                </a:cxn>
                <a:cxn ang="0">
                  <a:pos x="connsiteX1" y="connsiteY1"/>
                </a:cxn>
                <a:cxn ang="0">
                  <a:pos x="connsiteX2" y="connsiteY2"/>
                </a:cxn>
                <a:cxn ang="0">
                  <a:pos x="connsiteX3" y="connsiteY3"/>
                </a:cxn>
              </a:cxnLst>
              <a:rect l="l" t="t" r="r" b="b"/>
              <a:pathLst>
                <a:path w="357158" h="357157">
                  <a:moveTo>
                    <a:pt x="0" y="0"/>
                  </a:moveTo>
                  <a:lnTo>
                    <a:pt x="357158" y="0"/>
                  </a:lnTo>
                  <a:lnTo>
                    <a:pt x="357158" y="357158"/>
                  </a:lnTo>
                  <a:lnTo>
                    <a:pt x="0" y="357158"/>
                  </a:lnTo>
                  <a:close/>
                </a:path>
              </a:pathLst>
            </a:custGeom>
            <a:solidFill>
              <a:schemeClr val="bg2"/>
            </a:solidFill>
            <a:ln w="630" cap="flat">
              <a:noFill/>
              <a:prstDash val="solid"/>
              <a:miter/>
            </a:ln>
          </p:spPr>
          <p:txBody>
            <a:bodyPr rtlCol="0" anchor="ctr"/>
            <a:lstStyle/>
            <a:p>
              <a:endParaRPr lang="de-DE"/>
            </a:p>
          </p:txBody>
        </p:sp>
        <p:sp>
          <p:nvSpPr>
            <p:cNvPr id="4" name="Freeform: Shape 3">
              <a:extLst>
                <a:ext uri="{FF2B5EF4-FFF2-40B4-BE49-F238E27FC236}">
                  <a16:creationId xmlns:a16="http://schemas.microsoft.com/office/drawing/2014/main" id="{D4B1894A-43D0-BF6A-761A-A436E4AD259A}"/>
                </a:ext>
              </a:extLst>
            </p:cNvPr>
            <p:cNvSpPr/>
            <p:nvPr/>
          </p:nvSpPr>
          <p:spPr>
            <a:xfrm>
              <a:off x="686376" y="836330"/>
              <a:ext cx="43974" cy="51358"/>
            </a:xfrm>
            <a:custGeom>
              <a:avLst/>
              <a:gdLst>
                <a:gd name="connsiteX0" fmla="*/ 31198 w 43974"/>
                <a:gd name="connsiteY0" fmla="*/ 46413 h 51358"/>
                <a:gd name="connsiteX1" fmla="*/ 14755 w 43974"/>
                <a:gd name="connsiteY1" fmla="*/ 51358 h 51358"/>
                <a:gd name="connsiteX2" fmla="*/ 0 w 43974"/>
                <a:gd name="connsiteY2" fmla="*/ 36912 h 51358"/>
                <a:gd name="connsiteX3" fmla="*/ 31305 w 43974"/>
                <a:gd name="connsiteY3" fmla="*/ 17514 h 51358"/>
                <a:gd name="connsiteX4" fmla="*/ 31305 w 43974"/>
                <a:gd name="connsiteY4" fmla="*/ 14742 h 51358"/>
                <a:gd name="connsiteX5" fmla="*/ 23506 w 43974"/>
                <a:gd name="connsiteY5" fmla="*/ 9034 h 51358"/>
                <a:gd name="connsiteX6" fmla="*/ 11391 w 43974"/>
                <a:gd name="connsiteY6" fmla="*/ 14742 h 51358"/>
                <a:gd name="connsiteX7" fmla="*/ 2539 w 43974"/>
                <a:gd name="connsiteY7" fmla="*/ 9702 h 51358"/>
                <a:gd name="connsiteX8" fmla="*/ 23726 w 43974"/>
                <a:gd name="connsiteY8" fmla="*/ 0 h 51358"/>
                <a:gd name="connsiteX9" fmla="*/ 43962 w 43974"/>
                <a:gd name="connsiteY9" fmla="*/ 14742 h 51358"/>
                <a:gd name="connsiteX10" fmla="*/ 43975 w 43974"/>
                <a:gd name="connsiteY10" fmla="*/ 50779 h 51358"/>
                <a:gd name="connsiteX11" fmla="*/ 32370 w 43974"/>
                <a:gd name="connsiteY11" fmla="*/ 50779 h 51358"/>
                <a:gd name="connsiteX12" fmla="*/ 31211 w 43974"/>
                <a:gd name="connsiteY12" fmla="*/ 46406 h 51358"/>
                <a:gd name="connsiteX13" fmla="*/ 12858 w 43974"/>
                <a:gd name="connsiteY13" fmla="*/ 35961 h 51358"/>
                <a:gd name="connsiteX14" fmla="*/ 18762 w 43974"/>
                <a:gd name="connsiteY14" fmla="*/ 42418 h 51358"/>
                <a:gd name="connsiteX15" fmla="*/ 30877 w 43974"/>
                <a:gd name="connsiteY15" fmla="*/ 37183 h 51358"/>
                <a:gd name="connsiteX16" fmla="*/ 30877 w 43974"/>
                <a:gd name="connsiteY16" fmla="*/ 25408 h 51358"/>
                <a:gd name="connsiteX17" fmla="*/ 12852 w 43974"/>
                <a:gd name="connsiteY17" fmla="*/ 35961 h 51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3974" h="51358">
                  <a:moveTo>
                    <a:pt x="31198" y="46413"/>
                  </a:moveTo>
                  <a:cubicBezTo>
                    <a:pt x="26139" y="49745"/>
                    <a:pt x="20658" y="51358"/>
                    <a:pt x="14755" y="51358"/>
                  </a:cubicBezTo>
                  <a:cubicBezTo>
                    <a:pt x="5481" y="51358"/>
                    <a:pt x="0" y="45184"/>
                    <a:pt x="0" y="36912"/>
                  </a:cubicBezTo>
                  <a:cubicBezTo>
                    <a:pt x="0" y="25786"/>
                    <a:pt x="10225" y="19889"/>
                    <a:pt x="31305" y="17514"/>
                  </a:cubicBezTo>
                  <a:lnTo>
                    <a:pt x="31305" y="14742"/>
                  </a:lnTo>
                  <a:cubicBezTo>
                    <a:pt x="31305" y="11126"/>
                    <a:pt x="28565" y="9034"/>
                    <a:pt x="23506" y="9034"/>
                  </a:cubicBezTo>
                  <a:cubicBezTo>
                    <a:pt x="18447" y="9034"/>
                    <a:pt x="14339" y="11038"/>
                    <a:pt x="11391" y="14742"/>
                  </a:cubicBezTo>
                  <a:lnTo>
                    <a:pt x="2539" y="9702"/>
                  </a:lnTo>
                  <a:cubicBezTo>
                    <a:pt x="7176" y="3232"/>
                    <a:pt x="14238" y="0"/>
                    <a:pt x="23726" y="0"/>
                  </a:cubicBezTo>
                  <a:cubicBezTo>
                    <a:pt x="36685" y="0"/>
                    <a:pt x="43962" y="5607"/>
                    <a:pt x="43962" y="14742"/>
                  </a:cubicBezTo>
                  <a:cubicBezTo>
                    <a:pt x="43962" y="14742"/>
                    <a:pt x="43943" y="50690"/>
                    <a:pt x="43975" y="50779"/>
                  </a:cubicBezTo>
                  <a:lnTo>
                    <a:pt x="32370" y="50779"/>
                  </a:lnTo>
                  <a:lnTo>
                    <a:pt x="31211" y="46406"/>
                  </a:lnTo>
                  <a:close/>
                  <a:moveTo>
                    <a:pt x="12858" y="35961"/>
                  </a:moveTo>
                  <a:cubicBezTo>
                    <a:pt x="12858" y="39294"/>
                    <a:pt x="14969" y="42418"/>
                    <a:pt x="18762" y="42418"/>
                  </a:cubicBezTo>
                  <a:cubicBezTo>
                    <a:pt x="22869" y="42418"/>
                    <a:pt x="26876" y="40705"/>
                    <a:pt x="30877" y="37183"/>
                  </a:cubicBezTo>
                  <a:lnTo>
                    <a:pt x="30877" y="25408"/>
                  </a:lnTo>
                  <a:cubicBezTo>
                    <a:pt x="18655" y="26933"/>
                    <a:pt x="12852" y="30070"/>
                    <a:pt x="12852" y="35961"/>
                  </a:cubicBezTo>
                  <a:close/>
                </a:path>
              </a:pathLst>
            </a:custGeom>
            <a:solidFill>
              <a:srgbClr val="FFFFFF"/>
            </a:solidFill>
            <a:ln w="630" cap="flat">
              <a:noFill/>
              <a:prstDash val="solid"/>
              <a:miter/>
            </a:ln>
          </p:spPr>
          <p:txBody>
            <a:bodyPr rtlCol="0" anchor="ctr"/>
            <a:lstStyle/>
            <a:p>
              <a:endParaRPr lang="de-DE"/>
            </a:p>
          </p:txBody>
        </p:sp>
        <p:sp>
          <p:nvSpPr>
            <p:cNvPr id="5" name="Freeform: Shape 4">
              <a:extLst>
                <a:ext uri="{FF2B5EF4-FFF2-40B4-BE49-F238E27FC236}">
                  <a16:creationId xmlns:a16="http://schemas.microsoft.com/office/drawing/2014/main" id="{834058C0-22DB-7895-8E2F-27977CC1AC9F}"/>
                </a:ext>
              </a:extLst>
            </p:cNvPr>
            <p:cNvSpPr/>
            <p:nvPr/>
          </p:nvSpPr>
          <p:spPr>
            <a:xfrm>
              <a:off x="740664" y="836260"/>
              <a:ext cx="44592" cy="50784"/>
            </a:xfrm>
            <a:custGeom>
              <a:avLst/>
              <a:gdLst>
                <a:gd name="connsiteX0" fmla="*/ 6 w 44592"/>
                <a:gd name="connsiteY0" fmla="*/ 2444 h 50784"/>
                <a:gd name="connsiteX1" fmla="*/ 10830 w 44592"/>
                <a:gd name="connsiteY1" fmla="*/ 951 h 50784"/>
                <a:gd name="connsiteX2" fmla="*/ 12021 w 44592"/>
                <a:gd name="connsiteY2" fmla="*/ 6848 h 50784"/>
                <a:gd name="connsiteX3" fmla="*/ 29094 w 44592"/>
                <a:gd name="connsiteY3" fmla="*/ 0 h 50784"/>
                <a:gd name="connsiteX4" fmla="*/ 44592 w 44592"/>
                <a:gd name="connsiteY4" fmla="*/ 16166 h 50784"/>
                <a:gd name="connsiteX5" fmla="*/ 44592 w 44592"/>
                <a:gd name="connsiteY5" fmla="*/ 50779 h 50784"/>
                <a:gd name="connsiteX6" fmla="*/ 31519 w 44592"/>
                <a:gd name="connsiteY6" fmla="*/ 50779 h 50784"/>
                <a:gd name="connsiteX7" fmla="*/ 31519 w 44592"/>
                <a:gd name="connsiteY7" fmla="*/ 18447 h 50784"/>
                <a:gd name="connsiteX8" fmla="*/ 25194 w 44592"/>
                <a:gd name="connsiteY8" fmla="*/ 9608 h 50784"/>
                <a:gd name="connsiteX9" fmla="*/ 12966 w 44592"/>
                <a:gd name="connsiteY9" fmla="*/ 15126 h 50784"/>
                <a:gd name="connsiteX10" fmla="*/ 12966 w 44592"/>
                <a:gd name="connsiteY10" fmla="*/ 50785 h 50784"/>
                <a:gd name="connsiteX11" fmla="*/ 0 w 44592"/>
                <a:gd name="connsiteY11" fmla="*/ 50785 h 50784"/>
                <a:gd name="connsiteX12" fmla="*/ 0 w 44592"/>
                <a:gd name="connsiteY12" fmla="*/ 2451 h 50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592" h="50784">
                  <a:moveTo>
                    <a:pt x="6" y="2444"/>
                  </a:moveTo>
                  <a:lnTo>
                    <a:pt x="10830" y="951"/>
                  </a:lnTo>
                  <a:lnTo>
                    <a:pt x="12021" y="6848"/>
                  </a:lnTo>
                  <a:cubicBezTo>
                    <a:pt x="18132" y="2375"/>
                    <a:pt x="22983" y="0"/>
                    <a:pt x="29094" y="0"/>
                  </a:cubicBezTo>
                  <a:cubicBezTo>
                    <a:pt x="39319" y="0"/>
                    <a:pt x="44592" y="5424"/>
                    <a:pt x="44592" y="16166"/>
                  </a:cubicBezTo>
                  <a:lnTo>
                    <a:pt x="44592" y="50779"/>
                  </a:lnTo>
                  <a:lnTo>
                    <a:pt x="31519" y="50779"/>
                  </a:lnTo>
                  <a:lnTo>
                    <a:pt x="31519" y="18447"/>
                  </a:lnTo>
                  <a:cubicBezTo>
                    <a:pt x="31519" y="12361"/>
                    <a:pt x="29944" y="9608"/>
                    <a:pt x="25194" y="9608"/>
                  </a:cubicBezTo>
                  <a:cubicBezTo>
                    <a:pt x="21294" y="9608"/>
                    <a:pt x="17395" y="11416"/>
                    <a:pt x="12966" y="15126"/>
                  </a:cubicBezTo>
                  <a:lnTo>
                    <a:pt x="12966" y="50785"/>
                  </a:lnTo>
                  <a:lnTo>
                    <a:pt x="0" y="50785"/>
                  </a:lnTo>
                  <a:lnTo>
                    <a:pt x="0" y="2451"/>
                  </a:lnTo>
                  <a:close/>
                </a:path>
              </a:pathLst>
            </a:custGeom>
            <a:solidFill>
              <a:srgbClr val="FFFFFF"/>
            </a:solidFill>
            <a:ln w="630" cap="flat">
              <a:noFill/>
              <a:prstDash val="solid"/>
              <a:miter/>
            </a:ln>
          </p:spPr>
          <p:txBody>
            <a:bodyPr rtlCol="0" anchor="ctr"/>
            <a:lstStyle/>
            <a:p>
              <a:endParaRPr lang="de-DE"/>
            </a:p>
          </p:txBody>
        </p:sp>
        <p:sp>
          <p:nvSpPr>
            <p:cNvPr id="6" name="Freeform: Shape 5">
              <a:extLst>
                <a:ext uri="{FF2B5EF4-FFF2-40B4-BE49-F238E27FC236}">
                  <a16:creationId xmlns:a16="http://schemas.microsoft.com/office/drawing/2014/main" id="{06EA0425-BC95-C54D-C4BF-400EABFCAB83}"/>
                </a:ext>
              </a:extLst>
            </p:cNvPr>
            <p:cNvSpPr/>
            <p:nvPr/>
          </p:nvSpPr>
          <p:spPr>
            <a:xfrm>
              <a:off x="848502" y="836260"/>
              <a:ext cx="46053" cy="51736"/>
            </a:xfrm>
            <a:custGeom>
              <a:avLst/>
              <a:gdLst>
                <a:gd name="connsiteX0" fmla="*/ 23399 w 46053"/>
                <a:gd name="connsiteY0" fmla="*/ 51730 h 51736"/>
                <a:gd name="connsiteX1" fmla="*/ 0 w 46053"/>
                <a:gd name="connsiteY1" fmla="*/ 25963 h 51736"/>
                <a:gd name="connsiteX2" fmla="*/ 23184 w 46053"/>
                <a:gd name="connsiteY2" fmla="*/ 0 h 51736"/>
                <a:gd name="connsiteX3" fmla="*/ 46054 w 46053"/>
                <a:gd name="connsiteY3" fmla="*/ 25301 h 51736"/>
                <a:gd name="connsiteX4" fmla="*/ 45947 w 46053"/>
                <a:gd name="connsiteY4" fmla="*/ 27865 h 51736"/>
                <a:gd name="connsiteX5" fmla="*/ 12852 w 46053"/>
                <a:gd name="connsiteY5" fmla="*/ 27865 h 51736"/>
                <a:gd name="connsiteX6" fmla="*/ 24551 w 46053"/>
                <a:gd name="connsiteY6" fmla="*/ 42034 h 51736"/>
                <a:gd name="connsiteX7" fmla="*/ 35829 w 46053"/>
                <a:gd name="connsiteY7" fmla="*/ 35665 h 51736"/>
                <a:gd name="connsiteX8" fmla="*/ 45417 w 46053"/>
                <a:gd name="connsiteY8" fmla="*/ 40988 h 51736"/>
                <a:gd name="connsiteX9" fmla="*/ 23392 w 46053"/>
                <a:gd name="connsiteY9" fmla="*/ 51736 h 51736"/>
                <a:gd name="connsiteX10" fmla="*/ 33201 w 46053"/>
                <a:gd name="connsiteY10" fmla="*/ 19404 h 51736"/>
                <a:gd name="connsiteX11" fmla="*/ 23184 w 46053"/>
                <a:gd name="connsiteY11" fmla="*/ 8845 h 51736"/>
                <a:gd name="connsiteX12" fmla="*/ 13066 w 46053"/>
                <a:gd name="connsiteY12" fmla="*/ 19404 h 51736"/>
                <a:gd name="connsiteX13" fmla="*/ 33195 w 46053"/>
                <a:gd name="connsiteY13" fmla="*/ 19404 h 5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6053" h="51736">
                  <a:moveTo>
                    <a:pt x="23399" y="51730"/>
                  </a:moveTo>
                  <a:cubicBezTo>
                    <a:pt x="8751" y="51730"/>
                    <a:pt x="0" y="42318"/>
                    <a:pt x="0" y="25963"/>
                  </a:cubicBezTo>
                  <a:cubicBezTo>
                    <a:pt x="0" y="9608"/>
                    <a:pt x="8852" y="0"/>
                    <a:pt x="23184" y="0"/>
                  </a:cubicBezTo>
                  <a:cubicBezTo>
                    <a:pt x="37517" y="0"/>
                    <a:pt x="46054" y="9129"/>
                    <a:pt x="46054" y="25301"/>
                  </a:cubicBezTo>
                  <a:cubicBezTo>
                    <a:pt x="46054" y="26158"/>
                    <a:pt x="45947" y="27008"/>
                    <a:pt x="45947" y="27865"/>
                  </a:cubicBezTo>
                  <a:lnTo>
                    <a:pt x="12852" y="27865"/>
                  </a:lnTo>
                  <a:cubicBezTo>
                    <a:pt x="12953" y="37284"/>
                    <a:pt x="16859" y="42034"/>
                    <a:pt x="24551" y="42034"/>
                  </a:cubicBezTo>
                  <a:cubicBezTo>
                    <a:pt x="29503" y="42034"/>
                    <a:pt x="32767" y="40037"/>
                    <a:pt x="35829" y="35665"/>
                  </a:cubicBezTo>
                  <a:lnTo>
                    <a:pt x="45417" y="40988"/>
                  </a:lnTo>
                  <a:cubicBezTo>
                    <a:pt x="41203" y="48026"/>
                    <a:pt x="33617" y="51736"/>
                    <a:pt x="23392" y="51736"/>
                  </a:cubicBezTo>
                  <a:close/>
                  <a:moveTo>
                    <a:pt x="33201" y="19404"/>
                  </a:moveTo>
                  <a:cubicBezTo>
                    <a:pt x="33201" y="12745"/>
                    <a:pt x="29409" y="8845"/>
                    <a:pt x="23184" y="8845"/>
                  </a:cubicBezTo>
                  <a:cubicBezTo>
                    <a:pt x="17287" y="8845"/>
                    <a:pt x="13596" y="12651"/>
                    <a:pt x="13066" y="19404"/>
                  </a:cubicBezTo>
                  <a:lnTo>
                    <a:pt x="33195" y="19404"/>
                  </a:lnTo>
                  <a:close/>
                </a:path>
              </a:pathLst>
            </a:custGeom>
            <a:solidFill>
              <a:srgbClr val="FFFFFF"/>
            </a:solidFill>
            <a:ln w="630" cap="flat">
              <a:noFill/>
              <a:prstDash val="solid"/>
              <a:miter/>
            </a:ln>
          </p:spPr>
          <p:txBody>
            <a:bodyPr rtlCol="0" anchor="ctr"/>
            <a:lstStyle/>
            <a:p>
              <a:endParaRPr lang="de-DE"/>
            </a:p>
          </p:txBody>
        </p:sp>
        <p:sp>
          <p:nvSpPr>
            <p:cNvPr id="7" name="Freeform: Shape 6">
              <a:extLst>
                <a:ext uri="{FF2B5EF4-FFF2-40B4-BE49-F238E27FC236}">
                  <a16:creationId xmlns:a16="http://schemas.microsoft.com/office/drawing/2014/main" id="{503A4F1B-0CB9-4E56-9F7F-545D0DDBCA89}"/>
                </a:ext>
              </a:extLst>
            </p:cNvPr>
            <p:cNvSpPr/>
            <p:nvPr/>
          </p:nvSpPr>
          <p:spPr>
            <a:xfrm>
              <a:off x="596833" y="836065"/>
              <a:ext cx="49184" cy="52467"/>
            </a:xfrm>
            <a:custGeom>
              <a:avLst/>
              <a:gdLst>
                <a:gd name="connsiteX0" fmla="*/ 24589 w 49184"/>
                <a:gd name="connsiteY0" fmla="*/ 52467 h 52467"/>
                <a:gd name="connsiteX1" fmla="*/ 0 w 49184"/>
                <a:gd name="connsiteY1" fmla="*/ 26234 h 52467"/>
                <a:gd name="connsiteX2" fmla="*/ 24589 w 49184"/>
                <a:gd name="connsiteY2" fmla="*/ 0 h 52467"/>
                <a:gd name="connsiteX3" fmla="*/ 49185 w 49184"/>
                <a:gd name="connsiteY3" fmla="*/ 26234 h 52467"/>
                <a:gd name="connsiteX4" fmla="*/ 24589 w 49184"/>
                <a:gd name="connsiteY4" fmla="*/ 52467 h 52467"/>
                <a:gd name="connsiteX5" fmla="*/ 24589 w 49184"/>
                <a:gd name="connsiteY5" fmla="*/ 11063 h 52467"/>
                <a:gd name="connsiteX6" fmla="*/ 13016 w 49184"/>
                <a:gd name="connsiteY6" fmla="*/ 26240 h 52467"/>
                <a:gd name="connsiteX7" fmla="*/ 24589 w 49184"/>
                <a:gd name="connsiteY7" fmla="*/ 41417 h 52467"/>
                <a:gd name="connsiteX8" fmla="*/ 36169 w 49184"/>
                <a:gd name="connsiteY8" fmla="*/ 26240 h 52467"/>
                <a:gd name="connsiteX9" fmla="*/ 24589 w 49184"/>
                <a:gd name="connsiteY9" fmla="*/ 11063 h 5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184" h="52467">
                  <a:moveTo>
                    <a:pt x="24589" y="52467"/>
                  </a:moveTo>
                  <a:cubicBezTo>
                    <a:pt x="11661" y="52467"/>
                    <a:pt x="0" y="44220"/>
                    <a:pt x="0" y="26234"/>
                  </a:cubicBezTo>
                  <a:cubicBezTo>
                    <a:pt x="0" y="8247"/>
                    <a:pt x="11661" y="0"/>
                    <a:pt x="24589" y="0"/>
                  </a:cubicBezTo>
                  <a:cubicBezTo>
                    <a:pt x="37517" y="0"/>
                    <a:pt x="49185" y="8241"/>
                    <a:pt x="49185" y="26234"/>
                  </a:cubicBezTo>
                  <a:cubicBezTo>
                    <a:pt x="49185" y="44227"/>
                    <a:pt x="37523" y="52467"/>
                    <a:pt x="24589" y="52467"/>
                  </a:cubicBezTo>
                  <a:close/>
                  <a:moveTo>
                    <a:pt x="24589" y="11063"/>
                  </a:moveTo>
                  <a:cubicBezTo>
                    <a:pt x="14824" y="11063"/>
                    <a:pt x="13016" y="19870"/>
                    <a:pt x="13016" y="26240"/>
                  </a:cubicBezTo>
                  <a:cubicBezTo>
                    <a:pt x="13016" y="32609"/>
                    <a:pt x="14824" y="41417"/>
                    <a:pt x="24589" y="41417"/>
                  </a:cubicBezTo>
                  <a:cubicBezTo>
                    <a:pt x="34354" y="41417"/>
                    <a:pt x="36169" y="32616"/>
                    <a:pt x="36169" y="26240"/>
                  </a:cubicBezTo>
                  <a:cubicBezTo>
                    <a:pt x="36169" y="19864"/>
                    <a:pt x="34361" y="11063"/>
                    <a:pt x="24589" y="11063"/>
                  </a:cubicBezTo>
                  <a:close/>
                </a:path>
              </a:pathLst>
            </a:custGeom>
            <a:solidFill>
              <a:srgbClr val="FFFFFF"/>
            </a:solidFill>
            <a:ln w="630" cap="flat">
              <a:noFill/>
              <a:prstDash val="solid"/>
              <a:miter/>
            </a:ln>
          </p:spPr>
          <p:txBody>
            <a:bodyPr rtlCol="0" anchor="ctr"/>
            <a:lstStyle/>
            <a:p>
              <a:endParaRPr lang="de-DE"/>
            </a:p>
          </p:txBody>
        </p:sp>
        <p:sp>
          <p:nvSpPr>
            <p:cNvPr id="8" name="Freeform: Shape 7">
              <a:extLst>
                <a:ext uri="{FF2B5EF4-FFF2-40B4-BE49-F238E27FC236}">
                  <a16:creationId xmlns:a16="http://schemas.microsoft.com/office/drawing/2014/main" id="{468880BE-58B2-BEF6-08A2-762003823DCB}"/>
                </a:ext>
              </a:extLst>
            </p:cNvPr>
            <p:cNvSpPr/>
            <p:nvPr/>
          </p:nvSpPr>
          <p:spPr>
            <a:xfrm>
              <a:off x="654983" y="836355"/>
              <a:ext cx="27827" cy="50721"/>
            </a:xfrm>
            <a:custGeom>
              <a:avLst/>
              <a:gdLst>
                <a:gd name="connsiteX0" fmla="*/ 0 w 27827"/>
                <a:gd name="connsiteY0" fmla="*/ 1021 h 50721"/>
                <a:gd name="connsiteX1" fmla="*/ 12436 w 27827"/>
                <a:gd name="connsiteY1" fmla="*/ 1021 h 50721"/>
                <a:gd name="connsiteX2" fmla="*/ 12436 w 27827"/>
                <a:gd name="connsiteY2" fmla="*/ 6867 h 50721"/>
                <a:gd name="connsiteX3" fmla="*/ 26139 w 27827"/>
                <a:gd name="connsiteY3" fmla="*/ 0 h 50721"/>
                <a:gd name="connsiteX4" fmla="*/ 27827 w 27827"/>
                <a:gd name="connsiteY4" fmla="*/ 94 h 50721"/>
                <a:gd name="connsiteX5" fmla="*/ 27827 w 27827"/>
                <a:gd name="connsiteY5" fmla="*/ 12361 h 50721"/>
                <a:gd name="connsiteX6" fmla="*/ 27197 w 27827"/>
                <a:gd name="connsiteY6" fmla="*/ 12361 h 50721"/>
                <a:gd name="connsiteX7" fmla="*/ 13287 w 27827"/>
                <a:gd name="connsiteY7" fmla="*/ 17659 h 50721"/>
                <a:gd name="connsiteX8" fmla="*/ 13287 w 27827"/>
                <a:gd name="connsiteY8" fmla="*/ 50722 h 50721"/>
                <a:gd name="connsiteX9" fmla="*/ 6 w 27827"/>
                <a:gd name="connsiteY9" fmla="*/ 50722 h 50721"/>
                <a:gd name="connsiteX10" fmla="*/ 6 w 27827"/>
                <a:gd name="connsiteY10" fmla="*/ 1014 h 50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827" h="50721">
                  <a:moveTo>
                    <a:pt x="0" y="1021"/>
                  </a:moveTo>
                  <a:lnTo>
                    <a:pt x="12436" y="1021"/>
                  </a:lnTo>
                  <a:lnTo>
                    <a:pt x="12436" y="6867"/>
                  </a:lnTo>
                  <a:cubicBezTo>
                    <a:pt x="14805" y="3717"/>
                    <a:pt x="20658" y="0"/>
                    <a:pt x="26139" y="0"/>
                  </a:cubicBezTo>
                  <a:cubicBezTo>
                    <a:pt x="26662" y="0"/>
                    <a:pt x="27292" y="0"/>
                    <a:pt x="27827" y="94"/>
                  </a:cubicBezTo>
                  <a:lnTo>
                    <a:pt x="27827" y="12361"/>
                  </a:lnTo>
                  <a:lnTo>
                    <a:pt x="27197" y="12361"/>
                  </a:lnTo>
                  <a:cubicBezTo>
                    <a:pt x="21508" y="12361"/>
                    <a:pt x="15284" y="13236"/>
                    <a:pt x="13287" y="17659"/>
                  </a:cubicBezTo>
                  <a:lnTo>
                    <a:pt x="13287" y="50722"/>
                  </a:lnTo>
                  <a:lnTo>
                    <a:pt x="6" y="50722"/>
                  </a:lnTo>
                  <a:lnTo>
                    <a:pt x="6" y="1014"/>
                  </a:lnTo>
                  <a:close/>
                </a:path>
              </a:pathLst>
            </a:custGeom>
            <a:solidFill>
              <a:srgbClr val="FFFFFF"/>
            </a:solidFill>
            <a:ln w="630" cap="flat">
              <a:noFill/>
              <a:prstDash val="solid"/>
              <a:miter/>
            </a:ln>
          </p:spPr>
          <p:txBody>
            <a:bodyPr rtlCol="0" anchor="ctr"/>
            <a:lstStyle/>
            <a:p>
              <a:endParaRPr lang="de-DE"/>
            </a:p>
          </p:txBody>
        </p:sp>
        <p:sp>
          <p:nvSpPr>
            <p:cNvPr id="9" name="Freeform: Shape 8">
              <a:extLst>
                <a:ext uri="{FF2B5EF4-FFF2-40B4-BE49-F238E27FC236}">
                  <a16:creationId xmlns:a16="http://schemas.microsoft.com/office/drawing/2014/main" id="{D64F0BF4-44F0-2E12-A787-C142EC8343B6}"/>
                </a:ext>
              </a:extLst>
            </p:cNvPr>
            <p:cNvSpPr/>
            <p:nvPr/>
          </p:nvSpPr>
          <p:spPr>
            <a:xfrm>
              <a:off x="794221" y="836286"/>
              <a:ext cx="46393" cy="70101"/>
            </a:xfrm>
            <a:custGeom>
              <a:avLst/>
              <a:gdLst>
                <a:gd name="connsiteX0" fmla="*/ 23065 w 46393"/>
                <a:gd name="connsiteY0" fmla="*/ 40119 h 70101"/>
                <a:gd name="connsiteX1" fmla="*/ 33825 w 46393"/>
                <a:gd name="connsiteY1" fmla="*/ 23354 h 70101"/>
                <a:gd name="connsiteX2" fmla="*/ 22976 w 46393"/>
                <a:gd name="connsiteY2" fmla="*/ 9267 h 70101"/>
                <a:gd name="connsiteX3" fmla="*/ 13035 w 46393"/>
                <a:gd name="connsiteY3" fmla="*/ 23896 h 70101"/>
                <a:gd name="connsiteX4" fmla="*/ 23071 w 46393"/>
                <a:gd name="connsiteY4" fmla="*/ 40119 h 70101"/>
                <a:gd name="connsiteX5" fmla="*/ 46394 w 46393"/>
                <a:gd name="connsiteY5" fmla="*/ 907 h 70101"/>
                <a:gd name="connsiteX6" fmla="*/ 46394 w 46393"/>
                <a:gd name="connsiteY6" fmla="*/ 47975 h 70101"/>
                <a:gd name="connsiteX7" fmla="*/ 22075 w 46393"/>
                <a:gd name="connsiteY7" fmla="*/ 70101 h 70101"/>
                <a:gd name="connsiteX8" fmla="*/ 1430 w 46393"/>
                <a:gd name="connsiteY8" fmla="*/ 57721 h 70101"/>
                <a:gd name="connsiteX9" fmla="*/ 14339 w 46393"/>
                <a:gd name="connsiteY9" fmla="*/ 55642 h 70101"/>
                <a:gd name="connsiteX10" fmla="*/ 23695 w 46393"/>
                <a:gd name="connsiteY10" fmla="*/ 60525 h 70101"/>
                <a:gd name="connsiteX11" fmla="*/ 33731 w 46393"/>
                <a:gd name="connsiteY11" fmla="*/ 49506 h 70101"/>
                <a:gd name="connsiteX12" fmla="*/ 33731 w 46393"/>
                <a:gd name="connsiteY12" fmla="*/ 43723 h 70101"/>
                <a:gd name="connsiteX13" fmla="*/ 33548 w 46393"/>
                <a:gd name="connsiteY13" fmla="*/ 43546 h 70101"/>
                <a:gd name="connsiteX14" fmla="*/ 20708 w 46393"/>
                <a:gd name="connsiteY14" fmla="*/ 50772 h 70101"/>
                <a:gd name="connsiteX15" fmla="*/ 0 w 46393"/>
                <a:gd name="connsiteY15" fmla="*/ 25937 h 70101"/>
                <a:gd name="connsiteX16" fmla="*/ 19978 w 46393"/>
                <a:gd name="connsiteY16" fmla="*/ 0 h 70101"/>
                <a:gd name="connsiteX17" fmla="*/ 34417 w 46393"/>
                <a:gd name="connsiteY17" fmla="*/ 6886 h 70101"/>
                <a:gd name="connsiteX18" fmla="*/ 34266 w 46393"/>
                <a:gd name="connsiteY18" fmla="*/ 6861 h 70101"/>
                <a:gd name="connsiteX19" fmla="*/ 35337 w 46393"/>
                <a:gd name="connsiteY19" fmla="*/ 914 h 70101"/>
                <a:gd name="connsiteX20" fmla="*/ 46381 w 46393"/>
                <a:gd name="connsiteY20" fmla="*/ 914 h 7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6393" h="70101">
                  <a:moveTo>
                    <a:pt x="23065" y="40119"/>
                  </a:moveTo>
                  <a:cubicBezTo>
                    <a:pt x="32994" y="40043"/>
                    <a:pt x="33825" y="29951"/>
                    <a:pt x="33825" y="23354"/>
                  </a:cubicBezTo>
                  <a:cubicBezTo>
                    <a:pt x="33825" y="15593"/>
                    <a:pt x="30026" y="9267"/>
                    <a:pt x="22976" y="9267"/>
                  </a:cubicBezTo>
                  <a:cubicBezTo>
                    <a:pt x="18270" y="9267"/>
                    <a:pt x="13035" y="12701"/>
                    <a:pt x="13035" y="23896"/>
                  </a:cubicBezTo>
                  <a:cubicBezTo>
                    <a:pt x="13035" y="30039"/>
                    <a:pt x="13470" y="40195"/>
                    <a:pt x="23071" y="40119"/>
                  </a:cubicBezTo>
                  <a:close/>
                  <a:moveTo>
                    <a:pt x="46394" y="907"/>
                  </a:moveTo>
                  <a:lnTo>
                    <a:pt x="46394" y="47975"/>
                  </a:lnTo>
                  <a:cubicBezTo>
                    <a:pt x="46394" y="56285"/>
                    <a:pt x="45764" y="69950"/>
                    <a:pt x="22075" y="70101"/>
                  </a:cubicBezTo>
                  <a:cubicBezTo>
                    <a:pt x="12304" y="70164"/>
                    <a:pt x="3245" y="66258"/>
                    <a:pt x="1430" y="57721"/>
                  </a:cubicBezTo>
                  <a:lnTo>
                    <a:pt x="14339" y="55642"/>
                  </a:lnTo>
                  <a:cubicBezTo>
                    <a:pt x="14881" y="58087"/>
                    <a:pt x="16374" y="60525"/>
                    <a:pt x="23695" y="60525"/>
                  </a:cubicBezTo>
                  <a:cubicBezTo>
                    <a:pt x="30473" y="60525"/>
                    <a:pt x="33731" y="57274"/>
                    <a:pt x="33731" y="49506"/>
                  </a:cubicBezTo>
                  <a:lnTo>
                    <a:pt x="33731" y="43723"/>
                  </a:lnTo>
                  <a:lnTo>
                    <a:pt x="33548" y="43546"/>
                  </a:lnTo>
                  <a:cubicBezTo>
                    <a:pt x="31469" y="47251"/>
                    <a:pt x="28306" y="50772"/>
                    <a:pt x="20708" y="50772"/>
                  </a:cubicBezTo>
                  <a:cubicBezTo>
                    <a:pt x="9135" y="50772"/>
                    <a:pt x="0" y="42740"/>
                    <a:pt x="0" y="25937"/>
                  </a:cubicBezTo>
                  <a:cubicBezTo>
                    <a:pt x="0" y="9135"/>
                    <a:pt x="9400" y="19"/>
                    <a:pt x="19978" y="0"/>
                  </a:cubicBezTo>
                  <a:cubicBezTo>
                    <a:pt x="29888" y="-13"/>
                    <a:pt x="33579" y="4505"/>
                    <a:pt x="34417" y="6886"/>
                  </a:cubicBezTo>
                  <a:lnTo>
                    <a:pt x="34266" y="6861"/>
                  </a:lnTo>
                  <a:lnTo>
                    <a:pt x="35337" y="914"/>
                  </a:lnTo>
                  <a:lnTo>
                    <a:pt x="46381" y="914"/>
                  </a:lnTo>
                  <a:close/>
                </a:path>
              </a:pathLst>
            </a:custGeom>
            <a:solidFill>
              <a:srgbClr val="FFFFFF"/>
            </a:solidFill>
            <a:ln w="630" cap="flat">
              <a:noFill/>
              <a:prstDash val="solid"/>
              <a:miter/>
            </a:ln>
          </p:spPr>
          <p:txBody>
            <a:bodyPr rtlCol="0" anchor="ctr"/>
            <a:lstStyle/>
            <a:p>
              <a:endParaRPr lang="de-DE"/>
            </a:p>
          </p:txBody>
        </p:sp>
        <p:sp>
          <p:nvSpPr>
            <p:cNvPr id="10" name="Freeform: Shape 9">
              <a:extLst>
                <a:ext uri="{FF2B5EF4-FFF2-40B4-BE49-F238E27FC236}">
                  <a16:creationId xmlns:a16="http://schemas.microsoft.com/office/drawing/2014/main" id="{C3A44FDF-6BBA-595F-E6C5-C35FBB0059D5}"/>
                </a:ext>
              </a:extLst>
            </p:cNvPr>
            <p:cNvSpPr/>
            <p:nvPr/>
          </p:nvSpPr>
          <p:spPr>
            <a:xfrm>
              <a:off x="886706" y="818526"/>
              <a:ext cx="34404" cy="16424"/>
            </a:xfrm>
            <a:custGeom>
              <a:avLst/>
              <a:gdLst>
                <a:gd name="connsiteX0" fmla="*/ 12991 w 34404"/>
                <a:gd name="connsiteY0" fmla="*/ 2192 h 16424"/>
                <a:gd name="connsiteX1" fmla="*/ 7850 w 34404"/>
                <a:gd name="connsiteY1" fmla="*/ 2192 h 16424"/>
                <a:gd name="connsiteX2" fmla="*/ 7850 w 34404"/>
                <a:gd name="connsiteY2" fmla="*/ 16424 h 16424"/>
                <a:gd name="connsiteX3" fmla="*/ 5141 w 34404"/>
                <a:gd name="connsiteY3" fmla="*/ 16424 h 16424"/>
                <a:gd name="connsiteX4" fmla="*/ 5141 w 34404"/>
                <a:gd name="connsiteY4" fmla="*/ 2192 h 16424"/>
                <a:gd name="connsiteX5" fmla="*/ 0 w 34404"/>
                <a:gd name="connsiteY5" fmla="*/ 2192 h 16424"/>
                <a:gd name="connsiteX6" fmla="*/ 0 w 34404"/>
                <a:gd name="connsiteY6" fmla="*/ 0 h 16424"/>
                <a:gd name="connsiteX7" fmla="*/ 12997 w 34404"/>
                <a:gd name="connsiteY7" fmla="*/ 0 h 16424"/>
                <a:gd name="connsiteX8" fmla="*/ 12997 w 34404"/>
                <a:gd name="connsiteY8" fmla="*/ 2192 h 16424"/>
                <a:gd name="connsiteX9" fmla="*/ 34405 w 34404"/>
                <a:gd name="connsiteY9" fmla="*/ 16424 h 16424"/>
                <a:gd name="connsiteX10" fmla="*/ 31689 w 34404"/>
                <a:gd name="connsiteY10" fmla="*/ 16424 h 16424"/>
                <a:gd name="connsiteX11" fmla="*/ 31689 w 34404"/>
                <a:gd name="connsiteY11" fmla="*/ 2709 h 16424"/>
                <a:gd name="connsiteX12" fmla="*/ 31608 w 34404"/>
                <a:gd name="connsiteY12" fmla="*/ 2709 h 16424"/>
                <a:gd name="connsiteX13" fmla="*/ 26227 w 34404"/>
                <a:gd name="connsiteY13" fmla="*/ 16424 h 16424"/>
                <a:gd name="connsiteX14" fmla="*/ 24514 w 34404"/>
                <a:gd name="connsiteY14" fmla="*/ 16424 h 16424"/>
                <a:gd name="connsiteX15" fmla="*/ 19133 w 34404"/>
                <a:gd name="connsiteY15" fmla="*/ 2709 h 16424"/>
                <a:gd name="connsiteX16" fmla="*/ 19051 w 34404"/>
                <a:gd name="connsiteY16" fmla="*/ 2709 h 16424"/>
                <a:gd name="connsiteX17" fmla="*/ 19051 w 34404"/>
                <a:gd name="connsiteY17" fmla="*/ 16424 h 16424"/>
                <a:gd name="connsiteX18" fmla="*/ 16342 w 34404"/>
                <a:gd name="connsiteY18" fmla="*/ 16424 h 16424"/>
                <a:gd name="connsiteX19" fmla="*/ 16342 w 34404"/>
                <a:gd name="connsiteY19" fmla="*/ 0 h 16424"/>
                <a:gd name="connsiteX20" fmla="*/ 20526 w 34404"/>
                <a:gd name="connsiteY20" fmla="*/ 0 h 16424"/>
                <a:gd name="connsiteX21" fmla="*/ 25427 w 34404"/>
                <a:gd name="connsiteY21" fmla="*/ 12474 h 16424"/>
                <a:gd name="connsiteX22" fmla="*/ 30247 w 34404"/>
                <a:gd name="connsiteY22" fmla="*/ 0 h 16424"/>
                <a:gd name="connsiteX23" fmla="*/ 34398 w 34404"/>
                <a:gd name="connsiteY23" fmla="*/ 0 h 16424"/>
                <a:gd name="connsiteX24" fmla="*/ 34398 w 34404"/>
                <a:gd name="connsiteY24" fmla="*/ 16424 h 16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4404" h="16424">
                  <a:moveTo>
                    <a:pt x="12991" y="2192"/>
                  </a:moveTo>
                  <a:lnTo>
                    <a:pt x="7850" y="2192"/>
                  </a:lnTo>
                  <a:lnTo>
                    <a:pt x="7850" y="16424"/>
                  </a:lnTo>
                  <a:lnTo>
                    <a:pt x="5141" y="16424"/>
                  </a:lnTo>
                  <a:lnTo>
                    <a:pt x="5141" y="2192"/>
                  </a:lnTo>
                  <a:lnTo>
                    <a:pt x="0" y="2192"/>
                  </a:lnTo>
                  <a:lnTo>
                    <a:pt x="0" y="0"/>
                  </a:lnTo>
                  <a:lnTo>
                    <a:pt x="12997" y="0"/>
                  </a:lnTo>
                  <a:lnTo>
                    <a:pt x="12997" y="2192"/>
                  </a:lnTo>
                  <a:close/>
                  <a:moveTo>
                    <a:pt x="34405" y="16424"/>
                  </a:moveTo>
                  <a:lnTo>
                    <a:pt x="31689" y="16424"/>
                  </a:lnTo>
                  <a:lnTo>
                    <a:pt x="31689" y="2709"/>
                  </a:lnTo>
                  <a:lnTo>
                    <a:pt x="31608" y="2709"/>
                  </a:lnTo>
                  <a:lnTo>
                    <a:pt x="26227" y="16424"/>
                  </a:lnTo>
                  <a:lnTo>
                    <a:pt x="24514" y="16424"/>
                  </a:lnTo>
                  <a:lnTo>
                    <a:pt x="19133" y="2709"/>
                  </a:lnTo>
                  <a:lnTo>
                    <a:pt x="19051" y="2709"/>
                  </a:lnTo>
                  <a:lnTo>
                    <a:pt x="19051" y="16424"/>
                  </a:lnTo>
                  <a:lnTo>
                    <a:pt x="16342" y="16424"/>
                  </a:lnTo>
                  <a:lnTo>
                    <a:pt x="16342" y="0"/>
                  </a:lnTo>
                  <a:lnTo>
                    <a:pt x="20526" y="0"/>
                  </a:lnTo>
                  <a:lnTo>
                    <a:pt x="25427" y="12474"/>
                  </a:lnTo>
                  <a:lnTo>
                    <a:pt x="30247" y="0"/>
                  </a:lnTo>
                  <a:lnTo>
                    <a:pt x="34398" y="0"/>
                  </a:lnTo>
                  <a:lnTo>
                    <a:pt x="34398" y="16424"/>
                  </a:lnTo>
                  <a:close/>
                </a:path>
              </a:pathLst>
            </a:custGeom>
            <a:solidFill>
              <a:srgbClr val="FFFFFF"/>
            </a:solidFill>
            <a:ln w="630" cap="flat">
              <a:noFill/>
              <a:prstDash val="solid"/>
              <a:miter/>
            </a:ln>
          </p:spPr>
          <p:txBody>
            <a:bodyPr rtlCol="0" anchor="ctr"/>
            <a:lstStyle/>
            <a:p>
              <a:endParaRPr lang="de-DE"/>
            </a:p>
          </p:txBody>
        </p:sp>
        <p:sp>
          <p:nvSpPr>
            <p:cNvPr id="11" name="Freeform: Shape 10">
              <a:extLst>
                <a:ext uri="{FF2B5EF4-FFF2-40B4-BE49-F238E27FC236}">
                  <a16:creationId xmlns:a16="http://schemas.microsoft.com/office/drawing/2014/main" id="{B00EBAF6-DCF4-6579-164A-E112631A83BE}"/>
                </a:ext>
              </a:extLst>
            </p:cNvPr>
            <p:cNvSpPr/>
            <p:nvPr/>
          </p:nvSpPr>
          <p:spPr>
            <a:xfrm>
              <a:off x="1034178" y="626537"/>
              <a:ext cx="199504" cy="224106"/>
            </a:xfrm>
            <a:custGeom>
              <a:avLst/>
              <a:gdLst>
                <a:gd name="connsiteX0" fmla="*/ 146710 w 199504"/>
                <a:gd name="connsiteY0" fmla="*/ 62257 h 224106"/>
                <a:gd name="connsiteX1" fmla="*/ 136208 w 199504"/>
                <a:gd name="connsiteY1" fmla="*/ 50407 h 224106"/>
                <a:gd name="connsiteX2" fmla="*/ 121957 w 199504"/>
                <a:gd name="connsiteY2" fmla="*/ 42456 h 224106"/>
                <a:gd name="connsiteX3" fmla="*/ 105306 w 199504"/>
                <a:gd name="connsiteY3" fmla="*/ 39609 h 224106"/>
                <a:gd name="connsiteX4" fmla="*/ 78304 w 199504"/>
                <a:gd name="connsiteY4" fmla="*/ 45757 h 224106"/>
                <a:gd name="connsiteX5" fmla="*/ 60304 w 199504"/>
                <a:gd name="connsiteY5" fmla="*/ 62257 h 224106"/>
                <a:gd name="connsiteX6" fmla="*/ 50256 w 199504"/>
                <a:gd name="connsiteY6" fmla="*/ 85807 h 224106"/>
                <a:gd name="connsiteX7" fmla="*/ 47106 w 199504"/>
                <a:gd name="connsiteY7" fmla="*/ 113105 h 224106"/>
                <a:gd name="connsiteX8" fmla="*/ 50256 w 199504"/>
                <a:gd name="connsiteY8" fmla="*/ 139358 h 224106"/>
                <a:gd name="connsiteX9" fmla="*/ 60304 w 199504"/>
                <a:gd name="connsiteY9" fmla="*/ 162309 h 224106"/>
                <a:gd name="connsiteX10" fmla="*/ 78304 w 199504"/>
                <a:gd name="connsiteY10" fmla="*/ 178658 h 224106"/>
                <a:gd name="connsiteX11" fmla="*/ 105306 w 199504"/>
                <a:gd name="connsiteY11" fmla="*/ 184807 h 224106"/>
                <a:gd name="connsiteX12" fmla="*/ 139055 w 199504"/>
                <a:gd name="connsiteY12" fmla="*/ 171608 h 224106"/>
                <a:gd name="connsiteX13" fmla="*/ 153905 w 199504"/>
                <a:gd name="connsiteY13" fmla="*/ 136806 h 224106"/>
                <a:gd name="connsiteX14" fmla="*/ 199505 w 199504"/>
                <a:gd name="connsiteY14" fmla="*/ 136806 h 224106"/>
                <a:gd name="connsiteX15" fmla="*/ 190206 w 199504"/>
                <a:gd name="connsiteY15" fmla="*/ 173107 h 224106"/>
                <a:gd name="connsiteX16" fmla="*/ 170405 w 199504"/>
                <a:gd name="connsiteY16" fmla="*/ 200708 h 224106"/>
                <a:gd name="connsiteX17" fmla="*/ 141607 w 199504"/>
                <a:gd name="connsiteY17" fmla="*/ 218109 h 224106"/>
                <a:gd name="connsiteX18" fmla="*/ 105306 w 199504"/>
                <a:gd name="connsiteY18" fmla="*/ 224106 h 224106"/>
                <a:gd name="connsiteX19" fmla="*/ 61054 w 199504"/>
                <a:gd name="connsiteY19" fmla="*/ 215557 h 224106"/>
                <a:gd name="connsiteX20" fmla="*/ 27903 w 199504"/>
                <a:gd name="connsiteY20" fmla="*/ 192008 h 224106"/>
                <a:gd name="connsiteX21" fmla="*/ 7201 w 199504"/>
                <a:gd name="connsiteY21" fmla="*/ 156759 h 224106"/>
                <a:gd name="connsiteX22" fmla="*/ 0 w 199504"/>
                <a:gd name="connsiteY22" fmla="*/ 113105 h 224106"/>
                <a:gd name="connsiteX23" fmla="*/ 7201 w 199504"/>
                <a:gd name="connsiteY23" fmla="*/ 68557 h 224106"/>
                <a:gd name="connsiteX24" fmla="*/ 27903 w 199504"/>
                <a:gd name="connsiteY24" fmla="*/ 32704 h 224106"/>
                <a:gd name="connsiteX25" fmla="*/ 61054 w 199504"/>
                <a:gd name="connsiteY25" fmla="*/ 8700 h 224106"/>
                <a:gd name="connsiteX26" fmla="*/ 105306 w 199504"/>
                <a:gd name="connsiteY26" fmla="*/ 0 h 224106"/>
                <a:gd name="connsiteX27" fmla="*/ 138759 w 199504"/>
                <a:gd name="connsiteY27" fmla="*/ 5103 h 224106"/>
                <a:gd name="connsiteX28" fmla="*/ 166958 w 199504"/>
                <a:gd name="connsiteY28" fmla="*/ 19952 h 224106"/>
                <a:gd name="connsiteX29" fmla="*/ 187509 w 199504"/>
                <a:gd name="connsiteY29" fmla="*/ 44101 h 224106"/>
                <a:gd name="connsiteX30" fmla="*/ 197709 w 199504"/>
                <a:gd name="connsiteY30" fmla="*/ 77100 h 224106"/>
                <a:gd name="connsiteX31" fmla="*/ 152109 w 199504"/>
                <a:gd name="connsiteY31" fmla="*/ 77100 h 224106"/>
                <a:gd name="connsiteX32" fmla="*/ 146710 w 199504"/>
                <a:gd name="connsiteY32" fmla="*/ 62251 h 224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9504" h="224106">
                  <a:moveTo>
                    <a:pt x="146710" y="62257"/>
                  </a:moveTo>
                  <a:cubicBezTo>
                    <a:pt x="143906" y="57759"/>
                    <a:pt x="140410" y="53809"/>
                    <a:pt x="136208" y="50407"/>
                  </a:cubicBezTo>
                  <a:cubicBezTo>
                    <a:pt x="132006" y="47011"/>
                    <a:pt x="127255" y="44359"/>
                    <a:pt x="121957" y="42456"/>
                  </a:cubicBezTo>
                  <a:cubicBezTo>
                    <a:pt x="116652" y="40560"/>
                    <a:pt x="111108" y="39609"/>
                    <a:pt x="105306" y="39609"/>
                  </a:cubicBezTo>
                  <a:cubicBezTo>
                    <a:pt x="94703" y="39609"/>
                    <a:pt x="85700" y="41662"/>
                    <a:pt x="78304" y="45757"/>
                  </a:cubicBezTo>
                  <a:cubicBezTo>
                    <a:pt x="70901" y="49859"/>
                    <a:pt x="64903" y="55359"/>
                    <a:pt x="60304" y="62257"/>
                  </a:cubicBezTo>
                  <a:cubicBezTo>
                    <a:pt x="55699" y="69156"/>
                    <a:pt x="52354" y="77012"/>
                    <a:pt x="50256" y="85807"/>
                  </a:cubicBezTo>
                  <a:cubicBezTo>
                    <a:pt x="48158" y="94608"/>
                    <a:pt x="47106" y="103712"/>
                    <a:pt x="47106" y="113105"/>
                  </a:cubicBezTo>
                  <a:cubicBezTo>
                    <a:pt x="47106" y="122499"/>
                    <a:pt x="48158" y="130859"/>
                    <a:pt x="50256" y="139358"/>
                  </a:cubicBezTo>
                  <a:cubicBezTo>
                    <a:pt x="52354" y="147863"/>
                    <a:pt x="55705" y="155511"/>
                    <a:pt x="60304" y="162309"/>
                  </a:cubicBezTo>
                  <a:cubicBezTo>
                    <a:pt x="64903" y="169113"/>
                    <a:pt x="70901" y="174563"/>
                    <a:pt x="78304" y="178658"/>
                  </a:cubicBezTo>
                  <a:cubicBezTo>
                    <a:pt x="85700" y="182759"/>
                    <a:pt x="94703" y="184807"/>
                    <a:pt x="105306" y="184807"/>
                  </a:cubicBezTo>
                  <a:cubicBezTo>
                    <a:pt x="119708" y="184807"/>
                    <a:pt x="130954" y="180409"/>
                    <a:pt x="139055" y="171608"/>
                  </a:cubicBezTo>
                  <a:cubicBezTo>
                    <a:pt x="147157" y="162807"/>
                    <a:pt x="152103" y="151208"/>
                    <a:pt x="153905" y="136806"/>
                  </a:cubicBezTo>
                  <a:lnTo>
                    <a:pt x="199505" y="136806"/>
                  </a:lnTo>
                  <a:cubicBezTo>
                    <a:pt x="198308" y="150207"/>
                    <a:pt x="195202" y="162309"/>
                    <a:pt x="190206" y="173107"/>
                  </a:cubicBezTo>
                  <a:cubicBezTo>
                    <a:pt x="185204" y="183906"/>
                    <a:pt x="178601" y="193110"/>
                    <a:pt x="170405" y="200708"/>
                  </a:cubicBezTo>
                  <a:cubicBezTo>
                    <a:pt x="162202" y="208312"/>
                    <a:pt x="152601" y="214108"/>
                    <a:pt x="141607" y="218109"/>
                  </a:cubicBezTo>
                  <a:cubicBezTo>
                    <a:pt x="130607" y="222109"/>
                    <a:pt x="118505" y="224106"/>
                    <a:pt x="105306" y="224106"/>
                  </a:cubicBezTo>
                  <a:cubicBezTo>
                    <a:pt x="88907" y="224106"/>
                    <a:pt x="74152" y="221259"/>
                    <a:pt x="61054" y="215557"/>
                  </a:cubicBezTo>
                  <a:cubicBezTo>
                    <a:pt x="47950" y="209856"/>
                    <a:pt x="36906" y="202012"/>
                    <a:pt x="27903" y="192008"/>
                  </a:cubicBezTo>
                  <a:cubicBezTo>
                    <a:pt x="18900" y="182009"/>
                    <a:pt x="12002" y="170260"/>
                    <a:pt x="7201" y="156759"/>
                  </a:cubicBezTo>
                  <a:cubicBezTo>
                    <a:pt x="2400" y="143258"/>
                    <a:pt x="0" y="128711"/>
                    <a:pt x="0" y="113105"/>
                  </a:cubicBezTo>
                  <a:cubicBezTo>
                    <a:pt x="0" y="97500"/>
                    <a:pt x="2400" y="82254"/>
                    <a:pt x="7201" y="68557"/>
                  </a:cubicBezTo>
                  <a:cubicBezTo>
                    <a:pt x="12002" y="54861"/>
                    <a:pt x="18900" y="42910"/>
                    <a:pt x="27903" y="32704"/>
                  </a:cubicBezTo>
                  <a:cubicBezTo>
                    <a:pt x="36906" y="22504"/>
                    <a:pt x="47950" y="14509"/>
                    <a:pt x="61054" y="8700"/>
                  </a:cubicBezTo>
                  <a:cubicBezTo>
                    <a:pt x="74152" y="2904"/>
                    <a:pt x="88907" y="0"/>
                    <a:pt x="105306" y="0"/>
                  </a:cubicBezTo>
                  <a:cubicBezTo>
                    <a:pt x="117106" y="0"/>
                    <a:pt x="128257" y="1701"/>
                    <a:pt x="138759" y="5103"/>
                  </a:cubicBezTo>
                  <a:cubicBezTo>
                    <a:pt x="149262" y="8505"/>
                    <a:pt x="158661" y="13457"/>
                    <a:pt x="166958" y="19952"/>
                  </a:cubicBezTo>
                  <a:cubicBezTo>
                    <a:pt x="175256" y="26454"/>
                    <a:pt x="182110" y="34506"/>
                    <a:pt x="187509" y="44101"/>
                  </a:cubicBezTo>
                  <a:cubicBezTo>
                    <a:pt x="192909" y="53702"/>
                    <a:pt x="196311" y="64702"/>
                    <a:pt x="197709" y="77100"/>
                  </a:cubicBezTo>
                  <a:lnTo>
                    <a:pt x="152109" y="77100"/>
                  </a:lnTo>
                  <a:cubicBezTo>
                    <a:pt x="151309" y="71701"/>
                    <a:pt x="149507" y="66749"/>
                    <a:pt x="146710" y="62251"/>
                  </a:cubicBezTo>
                  <a:close/>
                </a:path>
              </a:pathLst>
            </a:custGeom>
            <a:solidFill>
              <a:srgbClr val="FFFFFF"/>
            </a:solidFill>
            <a:ln w="630" cap="flat">
              <a:noFill/>
              <a:prstDash val="solid"/>
              <a:miter/>
            </a:ln>
          </p:spPr>
          <p:txBody>
            <a:bodyPr rtlCol="0" anchor="ctr"/>
            <a:lstStyle/>
            <a:p>
              <a:endParaRPr lang="de-DE"/>
            </a:p>
          </p:txBody>
        </p:sp>
        <p:sp>
          <p:nvSpPr>
            <p:cNvPr id="12" name="Freeform: Shape 11">
              <a:extLst>
                <a:ext uri="{FF2B5EF4-FFF2-40B4-BE49-F238E27FC236}">
                  <a16:creationId xmlns:a16="http://schemas.microsoft.com/office/drawing/2014/main" id="{E5B6358A-74A2-2F81-691F-DBDA3B7A0A16}"/>
                </a:ext>
              </a:extLst>
            </p:cNvPr>
            <p:cNvSpPr/>
            <p:nvPr/>
          </p:nvSpPr>
          <p:spPr>
            <a:xfrm>
              <a:off x="1240708" y="690741"/>
              <a:ext cx="159001" cy="209408"/>
            </a:xfrm>
            <a:custGeom>
              <a:avLst/>
              <a:gdLst>
                <a:gd name="connsiteX0" fmla="*/ 75002 w 159001"/>
                <a:gd name="connsiteY0" fmla="*/ 201306 h 209408"/>
                <a:gd name="connsiteX1" fmla="*/ 40799 w 159001"/>
                <a:gd name="connsiteY1" fmla="*/ 209408 h 209408"/>
                <a:gd name="connsiteX2" fmla="*/ 27752 w 159001"/>
                <a:gd name="connsiteY2" fmla="*/ 208961 h 209408"/>
                <a:gd name="connsiteX3" fmla="*/ 14704 w 159001"/>
                <a:gd name="connsiteY3" fmla="*/ 207909 h 209408"/>
                <a:gd name="connsiteX4" fmla="*/ 14704 w 159001"/>
                <a:gd name="connsiteY4" fmla="*/ 172811 h 209408"/>
                <a:gd name="connsiteX5" fmla="*/ 27002 w 159001"/>
                <a:gd name="connsiteY5" fmla="*/ 174008 h 209408"/>
                <a:gd name="connsiteX6" fmla="*/ 39602 w 159001"/>
                <a:gd name="connsiteY6" fmla="*/ 174311 h 209408"/>
                <a:gd name="connsiteX7" fmla="*/ 52051 w 159001"/>
                <a:gd name="connsiteY7" fmla="*/ 167708 h 209408"/>
                <a:gd name="connsiteX8" fmla="*/ 56102 w 159001"/>
                <a:gd name="connsiteY8" fmla="*/ 155108 h 209408"/>
                <a:gd name="connsiteX9" fmla="*/ 54300 w 159001"/>
                <a:gd name="connsiteY9" fmla="*/ 145507 h 209408"/>
                <a:gd name="connsiteX10" fmla="*/ 0 w 159001"/>
                <a:gd name="connsiteY10" fmla="*/ 0 h 209408"/>
                <a:gd name="connsiteX11" fmla="*/ 45304 w 159001"/>
                <a:gd name="connsiteY11" fmla="*/ 0 h 209408"/>
                <a:gd name="connsiteX12" fmla="*/ 80402 w 159001"/>
                <a:gd name="connsiteY12" fmla="*/ 106200 h 209408"/>
                <a:gd name="connsiteX13" fmla="*/ 81000 w 159001"/>
                <a:gd name="connsiteY13" fmla="*/ 106200 h 209408"/>
                <a:gd name="connsiteX14" fmla="*/ 114901 w 159001"/>
                <a:gd name="connsiteY14" fmla="*/ 0 h 209408"/>
                <a:gd name="connsiteX15" fmla="*/ 159002 w 159001"/>
                <a:gd name="connsiteY15" fmla="*/ 0 h 209408"/>
                <a:gd name="connsiteX16" fmla="*/ 94199 w 159001"/>
                <a:gd name="connsiteY16" fmla="*/ 174304 h 209408"/>
                <a:gd name="connsiteX17" fmla="*/ 74996 w 159001"/>
                <a:gd name="connsiteY17" fmla="*/ 201306 h 209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9001" h="209408">
                  <a:moveTo>
                    <a:pt x="75002" y="201306"/>
                  </a:moveTo>
                  <a:cubicBezTo>
                    <a:pt x="66800" y="206706"/>
                    <a:pt x="55397" y="209408"/>
                    <a:pt x="40799" y="209408"/>
                  </a:cubicBezTo>
                  <a:cubicBezTo>
                    <a:pt x="36396" y="209408"/>
                    <a:pt x="32049" y="209257"/>
                    <a:pt x="27752" y="208961"/>
                  </a:cubicBezTo>
                  <a:cubicBezTo>
                    <a:pt x="23449" y="208659"/>
                    <a:pt x="19096" y="208312"/>
                    <a:pt x="14704" y="207909"/>
                  </a:cubicBezTo>
                  <a:lnTo>
                    <a:pt x="14704" y="172811"/>
                  </a:lnTo>
                  <a:cubicBezTo>
                    <a:pt x="18705" y="173208"/>
                    <a:pt x="22806" y="173605"/>
                    <a:pt x="27002" y="174008"/>
                  </a:cubicBezTo>
                  <a:cubicBezTo>
                    <a:pt x="31204" y="174405"/>
                    <a:pt x="35400" y="174506"/>
                    <a:pt x="39602" y="174311"/>
                  </a:cubicBezTo>
                  <a:cubicBezTo>
                    <a:pt x="45197" y="173712"/>
                    <a:pt x="49355" y="171507"/>
                    <a:pt x="52051" y="167708"/>
                  </a:cubicBezTo>
                  <a:cubicBezTo>
                    <a:pt x="54754" y="163909"/>
                    <a:pt x="56102" y="159707"/>
                    <a:pt x="56102" y="155108"/>
                  </a:cubicBezTo>
                  <a:cubicBezTo>
                    <a:pt x="56102" y="151712"/>
                    <a:pt x="55504" y="148505"/>
                    <a:pt x="54300" y="145507"/>
                  </a:cubicBezTo>
                  <a:lnTo>
                    <a:pt x="0" y="0"/>
                  </a:lnTo>
                  <a:lnTo>
                    <a:pt x="45304" y="0"/>
                  </a:lnTo>
                  <a:lnTo>
                    <a:pt x="80402" y="106200"/>
                  </a:lnTo>
                  <a:lnTo>
                    <a:pt x="81000" y="106200"/>
                  </a:lnTo>
                  <a:lnTo>
                    <a:pt x="114901" y="0"/>
                  </a:lnTo>
                  <a:lnTo>
                    <a:pt x="159002" y="0"/>
                  </a:lnTo>
                  <a:lnTo>
                    <a:pt x="94199" y="174304"/>
                  </a:lnTo>
                  <a:cubicBezTo>
                    <a:pt x="89593" y="186904"/>
                    <a:pt x="83199" y="195907"/>
                    <a:pt x="74996" y="201306"/>
                  </a:cubicBezTo>
                  <a:close/>
                </a:path>
              </a:pathLst>
            </a:custGeom>
            <a:solidFill>
              <a:srgbClr val="FFFFFF"/>
            </a:solidFill>
            <a:ln w="630" cap="flat">
              <a:noFill/>
              <a:prstDash val="solid"/>
              <a:miter/>
            </a:ln>
          </p:spPr>
          <p:txBody>
            <a:bodyPr rtlCol="0" anchor="ctr"/>
            <a:lstStyle/>
            <a:p>
              <a:endParaRPr lang="de-DE"/>
            </a:p>
          </p:txBody>
        </p:sp>
        <p:sp>
          <p:nvSpPr>
            <p:cNvPr id="13" name="Freeform: Shape 12">
              <a:extLst>
                <a:ext uri="{FF2B5EF4-FFF2-40B4-BE49-F238E27FC236}">
                  <a16:creationId xmlns:a16="http://schemas.microsoft.com/office/drawing/2014/main" id="{E0B258AC-D38F-F033-6F62-6F5115EE3273}"/>
                </a:ext>
              </a:extLst>
            </p:cNvPr>
            <p:cNvSpPr/>
            <p:nvPr/>
          </p:nvSpPr>
          <p:spPr>
            <a:xfrm>
              <a:off x="1410577" y="631634"/>
              <a:ext cx="156305" cy="218102"/>
            </a:xfrm>
            <a:custGeom>
              <a:avLst/>
              <a:gdLst>
                <a:gd name="connsiteX0" fmla="*/ 42601 w 156305"/>
                <a:gd name="connsiteY0" fmla="*/ 6 h 218102"/>
                <a:gd name="connsiteX1" fmla="*/ 42601 w 156305"/>
                <a:gd name="connsiteY1" fmla="*/ 78008 h 218102"/>
                <a:gd name="connsiteX2" fmla="*/ 43200 w 156305"/>
                <a:gd name="connsiteY2" fmla="*/ 78008 h 218102"/>
                <a:gd name="connsiteX3" fmla="*/ 64349 w 156305"/>
                <a:gd name="connsiteY3" fmla="*/ 60456 h 218102"/>
                <a:gd name="connsiteX4" fmla="*/ 92101 w 156305"/>
                <a:gd name="connsiteY4" fmla="*/ 54905 h 218102"/>
                <a:gd name="connsiteX5" fmla="*/ 115203 w 156305"/>
                <a:gd name="connsiteY5" fmla="*/ 59706 h 218102"/>
                <a:gd name="connsiteX6" fmla="*/ 135754 w 156305"/>
                <a:gd name="connsiteY6" fmla="*/ 74404 h 218102"/>
                <a:gd name="connsiteX7" fmla="*/ 150603 w 156305"/>
                <a:gd name="connsiteY7" fmla="*/ 99755 h 218102"/>
                <a:gd name="connsiteX8" fmla="*/ 156305 w 156305"/>
                <a:gd name="connsiteY8" fmla="*/ 136504 h 218102"/>
                <a:gd name="connsiteX9" fmla="*/ 150603 w 156305"/>
                <a:gd name="connsiteY9" fmla="*/ 173252 h 218102"/>
                <a:gd name="connsiteX10" fmla="*/ 135754 w 156305"/>
                <a:gd name="connsiteY10" fmla="*/ 198604 h 218102"/>
                <a:gd name="connsiteX11" fmla="*/ 115203 w 156305"/>
                <a:gd name="connsiteY11" fmla="*/ 213302 h 218102"/>
                <a:gd name="connsiteX12" fmla="*/ 92101 w 156305"/>
                <a:gd name="connsiteY12" fmla="*/ 218102 h 218102"/>
                <a:gd name="connsiteX13" fmla="*/ 61501 w 156305"/>
                <a:gd name="connsiteY13" fmla="*/ 212703 h 218102"/>
                <a:gd name="connsiteX14" fmla="*/ 41102 w 156305"/>
                <a:gd name="connsiteY14" fmla="*/ 194402 h 218102"/>
                <a:gd name="connsiteX15" fmla="*/ 40503 w 156305"/>
                <a:gd name="connsiteY15" fmla="*/ 194402 h 218102"/>
                <a:gd name="connsiteX16" fmla="*/ 40503 w 156305"/>
                <a:gd name="connsiteY16" fmla="*/ 214203 h 218102"/>
                <a:gd name="connsiteX17" fmla="*/ 0 w 156305"/>
                <a:gd name="connsiteY17" fmla="*/ 214203 h 218102"/>
                <a:gd name="connsiteX18" fmla="*/ 0 w 156305"/>
                <a:gd name="connsiteY18" fmla="*/ 0 h 218102"/>
                <a:gd name="connsiteX19" fmla="*/ 42601 w 156305"/>
                <a:gd name="connsiteY19" fmla="*/ 0 h 218102"/>
                <a:gd name="connsiteX20" fmla="*/ 111600 w 156305"/>
                <a:gd name="connsiteY20" fmla="*/ 117912 h 218102"/>
                <a:gd name="connsiteX21" fmla="*/ 104997 w 156305"/>
                <a:gd name="connsiteY21" fmla="*/ 102011 h 218102"/>
                <a:gd name="connsiteX22" fmla="*/ 93745 w 156305"/>
                <a:gd name="connsiteY22" fmla="*/ 91061 h 218102"/>
                <a:gd name="connsiteX23" fmla="*/ 77397 w 156305"/>
                <a:gd name="connsiteY23" fmla="*/ 87010 h 218102"/>
                <a:gd name="connsiteX24" fmla="*/ 61199 w 156305"/>
                <a:gd name="connsiteY24" fmla="*/ 91061 h 218102"/>
                <a:gd name="connsiteX25" fmla="*/ 49802 w 156305"/>
                <a:gd name="connsiteY25" fmla="*/ 102011 h 218102"/>
                <a:gd name="connsiteX26" fmla="*/ 43200 w 156305"/>
                <a:gd name="connsiteY26" fmla="*/ 117912 h 218102"/>
                <a:gd name="connsiteX27" fmla="*/ 41102 w 156305"/>
                <a:gd name="connsiteY27" fmla="*/ 136813 h 218102"/>
                <a:gd name="connsiteX28" fmla="*/ 43200 w 156305"/>
                <a:gd name="connsiteY28" fmla="*/ 155410 h 218102"/>
                <a:gd name="connsiteX29" fmla="*/ 49802 w 156305"/>
                <a:gd name="connsiteY29" fmla="*/ 171312 h 218102"/>
                <a:gd name="connsiteX30" fmla="*/ 61199 w 156305"/>
                <a:gd name="connsiteY30" fmla="*/ 182261 h 218102"/>
                <a:gd name="connsiteX31" fmla="*/ 77397 w 156305"/>
                <a:gd name="connsiteY31" fmla="*/ 186312 h 218102"/>
                <a:gd name="connsiteX32" fmla="*/ 93745 w 156305"/>
                <a:gd name="connsiteY32" fmla="*/ 182261 h 218102"/>
                <a:gd name="connsiteX33" fmla="*/ 104997 w 156305"/>
                <a:gd name="connsiteY33" fmla="*/ 171312 h 218102"/>
                <a:gd name="connsiteX34" fmla="*/ 111600 w 156305"/>
                <a:gd name="connsiteY34" fmla="*/ 155410 h 218102"/>
                <a:gd name="connsiteX35" fmla="*/ 113698 w 156305"/>
                <a:gd name="connsiteY35" fmla="*/ 136813 h 218102"/>
                <a:gd name="connsiteX36" fmla="*/ 111600 w 156305"/>
                <a:gd name="connsiteY36" fmla="*/ 117912 h 21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56305" h="218102">
                  <a:moveTo>
                    <a:pt x="42601" y="6"/>
                  </a:moveTo>
                  <a:lnTo>
                    <a:pt x="42601" y="78008"/>
                  </a:lnTo>
                  <a:lnTo>
                    <a:pt x="43200" y="78008"/>
                  </a:lnTo>
                  <a:cubicBezTo>
                    <a:pt x="48397" y="70013"/>
                    <a:pt x="55447" y="64160"/>
                    <a:pt x="64349" y="60456"/>
                  </a:cubicBezTo>
                  <a:cubicBezTo>
                    <a:pt x="73245" y="56757"/>
                    <a:pt x="82500" y="54905"/>
                    <a:pt x="92101" y="54905"/>
                  </a:cubicBezTo>
                  <a:cubicBezTo>
                    <a:pt x="99900" y="54905"/>
                    <a:pt x="107599" y="56505"/>
                    <a:pt x="115203" y="59706"/>
                  </a:cubicBezTo>
                  <a:cubicBezTo>
                    <a:pt x="122801" y="62906"/>
                    <a:pt x="129649" y="67808"/>
                    <a:pt x="135754" y="74404"/>
                  </a:cubicBezTo>
                  <a:cubicBezTo>
                    <a:pt x="141853" y="81006"/>
                    <a:pt x="146805" y="89455"/>
                    <a:pt x="150603" y="99755"/>
                  </a:cubicBezTo>
                  <a:cubicBezTo>
                    <a:pt x="154402" y="110056"/>
                    <a:pt x="156305" y="122310"/>
                    <a:pt x="156305" y="136504"/>
                  </a:cubicBezTo>
                  <a:cubicBezTo>
                    <a:pt x="156305" y="150698"/>
                    <a:pt x="154402" y="162958"/>
                    <a:pt x="150603" y="173252"/>
                  </a:cubicBezTo>
                  <a:cubicBezTo>
                    <a:pt x="146798" y="183553"/>
                    <a:pt x="141853" y="192001"/>
                    <a:pt x="135754" y="198604"/>
                  </a:cubicBezTo>
                  <a:cubicBezTo>
                    <a:pt x="129649" y="205206"/>
                    <a:pt x="122801" y="210108"/>
                    <a:pt x="115203" y="213302"/>
                  </a:cubicBezTo>
                  <a:cubicBezTo>
                    <a:pt x="107599" y="216496"/>
                    <a:pt x="99900" y="218102"/>
                    <a:pt x="92101" y="218102"/>
                  </a:cubicBezTo>
                  <a:cubicBezTo>
                    <a:pt x="80698" y="218102"/>
                    <a:pt x="70498" y="216301"/>
                    <a:pt x="61501" y="212703"/>
                  </a:cubicBezTo>
                  <a:cubicBezTo>
                    <a:pt x="52505" y="209106"/>
                    <a:pt x="45701" y="203007"/>
                    <a:pt x="41102" y="194402"/>
                  </a:cubicBezTo>
                  <a:lnTo>
                    <a:pt x="40503" y="194402"/>
                  </a:lnTo>
                  <a:lnTo>
                    <a:pt x="40503" y="214203"/>
                  </a:lnTo>
                  <a:lnTo>
                    <a:pt x="0" y="214203"/>
                  </a:lnTo>
                  <a:lnTo>
                    <a:pt x="0" y="0"/>
                  </a:lnTo>
                  <a:lnTo>
                    <a:pt x="42601" y="0"/>
                  </a:lnTo>
                  <a:close/>
                  <a:moveTo>
                    <a:pt x="111600" y="117912"/>
                  </a:moveTo>
                  <a:cubicBezTo>
                    <a:pt x="110201" y="111915"/>
                    <a:pt x="108002" y="106616"/>
                    <a:pt x="104997" y="102011"/>
                  </a:cubicBezTo>
                  <a:cubicBezTo>
                    <a:pt x="101998" y="97412"/>
                    <a:pt x="98250" y="93758"/>
                    <a:pt x="93745" y="91061"/>
                  </a:cubicBezTo>
                  <a:cubicBezTo>
                    <a:pt x="89247" y="88359"/>
                    <a:pt x="83791" y="87010"/>
                    <a:pt x="77397" y="87010"/>
                  </a:cubicBezTo>
                  <a:cubicBezTo>
                    <a:pt x="71002" y="87010"/>
                    <a:pt x="65792" y="88359"/>
                    <a:pt x="61199" y="91061"/>
                  </a:cubicBezTo>
                  <a:cubicBezTo>
                    <a:pt x="56594" y="93764"/>
                    <a:pt x="52801" y="97412"/>
                    <a:pt x="49802" y="102011"/>
                  </a:cubicBezTo>
                  <a:cubicBezTo>
                    <a:pt x="46803" y="106616"/>
                    <a:pt x="44598" y="111908"/>
                    <a:pt x="43200" y="117912"/>
                  </a:cubicBezTo>
                  <a:cubicBezTo>
                    <a:pt x="41801" y="123910"/>
                    <a:pt x="41102" y="130210"/>
                    <a:pt x="41102" y="136813"/>
                  </a:cubicBezTo>
                  <a:cubicBezTo>
                    <a:pt x="41102" y="143415"/>
                    <a:pt x="41801" y="149413"/>
                    <a:pt x="43200" y="155410"/>
                  </a:cubicBezTo>
                  <a:cubicBezTo>
                    <a:pt x="44598" y="161408"/>
                    <a:pt x="46797" y="166713"/>
                    <a:pt x="49802" y="171312"/>
                  </a:cubicBezTo>
                  <a:cubicBezTo>
                    <a:pt x="52801" y="175917"/>
                    <a:pt x="56600" y="179565"/>
                    <a:pt x="61199" y="182261"/>
                  </a:cubicBezTo>
                  <a:cubicBezTo>
                    <a:pt x="65798" y="184964"/>
                    <a:pt x="71197" y="186312"/>
                    <a:pt x="77397" y="186312"/>
                  </a:cubicBezTo>
                  <a:cubicBezTo>
                    <a:pt x="83596" y="186312"/>
                    <a:pt x="89247" y="184964"/>
                    <a:pt x="93745" y="182261"/>
                  </a:cubicBezTo>
                  <a:cubicBezTo>
                    <a:pt x="98243" y="179559"/>
                    <a:pt x="101992" y="175917"/>
                    <a:pt x="104997" y="171312"/>
                  </a:cubicBezTo>
                  <a:cubicBezTo>
                    <a:pt x="107996" y="166713"/>
                    <a:pt x="110195" y="161414"/>
                    <a:pt x="111600" y="155410"/>
                  </a:cubicBezTo>
                  <a:cubicBezTo>
                    <a:pt x="112998" y="149413"/>
                    <a:pt x="113698" y="143213"/>
                    <a:pt x="113698" y="136813"/>
                  </a:cubicBezTo>
                  <a:cubicBezTo>
                    <a:pt x="113698" y="130412"/>
                    <a:pt x="112992" y="123910"/>
                    <a:pt x="111600" y="117912"/>
                  </a:cubicBezTo>
                  <a:close/>
                </a:path>
              </a:pathLst>
            </a:custGeom>
            <a:solidFill>
              <a:srgbClr val="FFFFFF"/>
            </a:solidFill>
            <a:ln w="630" cap="flat">
              <a:noFill/>
              <a:prstDash val="solid"/>
              <a:miter/>
            </a:ln>
          </p:spPr>
          <p:txBody>
            <a:bodyPr rtlCol="0" anchor="ctr"/>
            <a:lstStyle/>
            <a:p>
              <a:endParaRPr lang="de-DE"/>
            </a:p>
          </p:txBody>
        </p:sp>
        <p:sp>
          <p:nvSpPr>
            <p:cNvPr id="14" name="Freeform: Shape 13">
              <a:extLst>
                <a:ext uri="{FF2B5EF4-FFF2-40B4-BE49-F238E27FC236}">
                  <a16:creationId xmlns:a16="http://schemas.microsoft.com/office/drawing/2014/main" id="{B5613C32-8EFB-538A-D36A-93993548E06E}"/>
                </a:ext>
              </a:extLst>
            </p:cNvPr>
            <p:cNvSpPr/>
            <p:nvPr/>
          </p:nvSpPr>
          <p:spPr>
            <a:xfrm>
              <a:off x="1580011" y="686539"/>
              <a:ext cx="154763" cy="163203"/>
            </a:xfrm>
            <a:custGeom>
              <a:avLst/>
              <a:gdLst>
                <a:gd name="connsiteX0" fmla="*/ 53103 w 154763"/>
                <a:gd name="connsiteY0" fmla="*/ 122108 h 163203"/>
                <a:gd name="connsiteX1" fmla="*/ 80704 w 154763"/>
                <a:gd name="connsiteY1" fmla="*/ 131407 h 163203"/>
                <a:gd name="connsiteX2" fmla="*/ 102906 w 154763"/>
                <a:gd name="connsiteY2" fmla="*/ 124956 h 163203"/>
                <a:gd name="connsiteX3" fmla="*/ 114302 w 154763"/>
                <a:gd name="connsiteY3" fmla="*/ 111304 h 163203"/>
                <a:gd name="connsiteX4" fmla="*/ 151800 w 154763"/>
                <a:gd name="connsiteY4" fmla="*/ 111304 h 163203"/>
                <a:gd name="connsiteX5" fmla="*/ 124200 w 154763"/>
                <a:gd name="connsiteY5" fmla="*/ 151202 h 163203"/>
                <a:gd name="connsiteX6" fmla="*/ 79198 w 154763"/>
                <a:gd name="connsiteY6" fmla="*/ 163204 h 163203"/>
                <a:gd name="connsiteX7" fmla="*/ 46199 w 154763"/>
                <a:gd name="connsiteY7" fmla="*/ 157351 h 163203"/>
                <a:gd name="connsiteX8" fmla="*/ 21301 w 154763"/>
                <a:gd name="connsiteY8" fmla="*/ 140700 h 163203"/>
                <a:gd name="connsiteX9" fmla="*/ 5550 w 154763"/>
                <a:gd name="connsiteY9" fmla="*/ 114901 h 163203"/>
                <a:gd name="connsiteX10" fmla="*/ 0 w 154763"/>
                <a:gd name="connsiteY10" fmla="*/ 81901 h 163203"/>
                <a:gd name="connsiteX11" fmla="*/ 5702 w 154763"/>
                <a:gd name="connsiteY11" fmla="*/ 49500 h 163203"/>
                <a:gd name="connsiteX12" fmla="*/ 21899 w 154763"/>
                <a:gd name="connsiteY12" fmla="*/ 23550 h 163203"/>
                <a:gd name="connsiteX13" fmla="*/ 46948 w 154763"/>
                <a:gd name="connsiteY13" fmla="*/ 6300 h 163203"/>
                <a:gd name="connsiteX14" fmla="*/ 79198 w 154763"/>
                <a:gd name="connsiteY14" fmla="*/ 0 h 163203"/>
                <a:gd name="connsiteX15" fmla="*/ 113698 w 154763"/>
                <a:gd name="connsiteY15" fmla="*/ 7648 h 163203"/>
                <a:gd name="connsiteX16" fmla="*/ 137846 w 154763"/>
                <a:gd name="connsiteY16" fmla="*/ 28199 h 163203"/>
                <a:gd name="connsiteX17" fmla="*/ 151498 w 154763"/>
                <a:gd name="connsiteY17" fmla="*/ 57602 h 163203"/>
                <a:gd name="connsiteX18" fmla="*/ 154497 w 154763"/>
                <a:gd name="connsiteY18" fmla="*/ 92101 h 163203"/>
                <a:gd name="connsiteX19" fmla="*/ 42595 w 154763"/>
                <a:gd name="connsiteY19" fmla="*/ 92101 h 163203"/>
                <a:gd name="connsiteX20" fmla="*/ 53097 w 154763"/>
                <a:gd name="connsiteY20" fmla="*/ 122102 h 163203"/>
                <a:gd name="connsiteX21" fmla="*/ 101255 w 154763"/>
                <a:gd name="connsiteY21" fmla="*/ 40503 h 163203"/>
                <a:gd name="connsiteX22" fmla="*/ 78001 w 154763"/>
                <a:gd name="connsiteY22" fmla="*/ 32105 h 163203"/>
                <a:gd name="connsiteX23" fmla="*/ 61048 w 154763"/>
                <a:gd name="connsiteY23" fmla="*/ 35558 h 163203"/>
                <a:gd name="connsiteX24" fmla="*/ 50249 w 154763"/>
                <a:gd name="connsiteY24" fmla="*/ 44107 h 163203"/>
                <a:gd name="connsiteX25" fmla="*/ 44548 w 154763"/>
                <a:gd name="connsiteY25" fmla="*/ 54905 h 163203"/>
                <a:gd name="connsiteX26" fmla="*/ 42601 w 154763"/>
                <a:gd name="connsiteY26" fmla="*/ 65105 h 163203"/>
                <a:gd name="connsiteX27" fmla="*/ 111902 w 154763"/>
                <a:gd name="connsiteY27" fmla="*/ 65105 h 163203"/>
                <a:gd name="connsiteX28" fmla="*/ 101255 w 154763"/>
                <a:gd name="connsiteY28" fmla="*/ 40503 h 163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4763" h="163203">
                  <a:moveTo>
                    <a:pt x="53103" y="122108"/>
                  </a:moveTo>
                  <a:cubicBezTo>
                    <a:pt x="59504" y="128307"/>
                    <a:pt x="68702" y="131407"/>
                    <a:pt x="80704" y="131407"/>
                  </a:cubicBezTo>
                  <a:cubicBezTo>
                    <a:pt x="89304" y="131407"/>
                    <a:pt x="96700" y="129259"/>
                    <a:pt x="102906" y="124956"/>
                  </a:cubicBezTo>
                  <a:cubicBezTo>
                    <a:pt x="109105" y="120659"/>
                    <a:pt x="112904" y="116104"/>
                    <a:pt x="114302" y="111304"/>
                  </a:cubicBezTo>
                  <a:lnTo>
                    <a:pt x="151800" y="111304"/>
                  </a:lnTo>
                  <a:cubicBezTo>
                    <a:pt x="145803" y="129901"/>
                    <a:pt x="136598" y="143207"/>
                    <a:pt x="124200" y="151202"/>
                  </a:cubicBezTo>
                  <a:cubicBezTo>
                    <a:pt x="111795" y="159203"/>
                    <a:pt x="96794" y="163204"/>
                    <a:pt x="79198" y="163204"/>
                  </a:cubicBezTo>
                  <a:cubicBezTo>
                    <a:pt x="66995" y="163204"/>
                    <a:pt x="55995" y="161251"/>
                    <a:pt x="46199" y="157351"/>
                  </a:cubicBezTo>
                  <a:cubicBezTo>
                    <a:pt x="36396" y="153451"/>
                    <a:pt x="28092" y="147901"/>
                    <a:pt x="21301" y="140700"/>
                  </a:cubicBezTo>
                  <a:cubicBezTo>
                    <a:pt x="14496" y="133499"/>
                    <a:pt x="9249" y="124905"/>
                    <a:pt x="5550" y="114901"/>
                  </a:cubicBezTo>
                  <a:cubicBezTo>
                    <a:pt x="1846" y="104903"/>
                    <a:pt x="0" y="93903"/>
                    <a:pt x="0" y="81901"/>
                  </a:cubicBezTo>
                  <a:cubicBezTo>
                    <a:pt x="0" y="69899"/>
                    <a:pt x="1896" y="59504"/>
                    <a:pt x="5702" y="49500"/>
                  </a:cubicBezTo>
                  <a:cubicBezTo>
                    <a:pt x="9501" y="39501"/>
                    <a:pt x="14900" y="30851"/>
                    <a:pt x="21899" y="23550"/>
                  </a:cubicBezTo>
                  <a:cubicBezTo>
                    <a:pt x="28898" y="16254"/>
                    <a:pt x="37246" y="10502"/>
                    <a:pt x="46948" y="6300"/>
                  </a:cubicBezTo>
                  <a:cubicBezTo>
                    <a:pt x="56644" y="2098"/>
                    <a:pt x="67398" y="0"/>
                    <a:pt x="79198" y="0"/>
                  </a:cubicBezTo>
                  <a:cubicBezTo>
                    <a:pt x="92397" y="0"/>
                    <a:pt x="103895" y="2552"/>
                    <a:pt x="113698" y="7648"/>
                  </a:cubicBezTo>
                  <a:cubicBezTo>
                    <a:pt x="123494" y="12751"/>
                    <a:pt x="131546" y="19600"/>
                    <a:pt x="137846" y="28199"/>
                  </a:cubicBezTo>
                  <a:cubicBezTo>
                    <a:pt x="144146" y="36799"/>
                    <a:pt x="148695" y="46602"/>
                    <a:pt x="151498" y="57602"/>
                  </a:cubicBezTo>
                  <a:cubicBezTo>
                    <a:pt x="154295" y="68602"/>
                    <a:pt x="155297" y="80099"/>
                    <a:pt x="154497" y="92101"/>
                  </a:cubicBezTo>
                  <a:lnTo>
                    <a:pt x="42595" y="92101"/>
                  </a:lnTo>
                  <a:cubicBezTo>
                    <a:pt x="43193" y="105898"/>
                    <a:pt x="46690" y="115903"/>
                    <a:pt x="53097" y="122102"/>
                  </a:cubicBezTo>
                  <a:close/>
                  <a:moveTo>
                    <a:pt x="101255" y="40503"/>
                  </a:moveTo>
                  <a:cubicBezTo>
                    <a:pt x="96152" y="34909"/>
                    <a:pt x="88403" y="32105"/>
                    <a:pt x="78001" y="32105"/>
                  </a:cubicBezTo>
                  <a:cubicBezTo>
                    <a:pt x="71197" y="32105"/>
                    <a:pt x="65552" y="33258"/>
                    <a:pt x="61048" y="35558"/>
                  </a:cubicBezTo>
                  <a:cubicBezTo>
                    <a:pt x="56550" y="37857"/>
                    <a:pt x="52946" y="40711"/>
                    <a:pt x="50249" y="44107"/>
                  </a:cubicBezTo>
                  <a:cubicBezTo>
                    <a:pt x="47547" y="47509"/>
                    <a:pt x="45644" y="51113"/>
                    <a:pt x="44548" y="54905"/>
                  </a:cubicBezTo>
                  <a:cubicBezTo>
                    <a:pt x="43445" y="58704"/>
                    <a:pt x="42796" y="62106"/>
                    <a:pt x="42601" y="65105"/>
                  </a:cubicBezTo>
                  <a:lnTo>
                    <a:pt x="111902" y="65105"/>
                  </a:lnTo>
                  <a:cubicBezTo>
                    <a:pt x="109899" y="54307"/>
                    <a:pt x="106352" y="46104"/>
                    <a:pt x="101255" y="40503"/>
                  </a:cubicBezTo>
                  <a:close/>
                </a:path>
              </a:pathLst>
            </a:custGeom>
            <a:solidFill>
              <a:srgbClr val="FFFFFF"/>
            </a:solidFill>
            <a:ln w="630" cap="flat">
              <a:noFill/>
              <a:prstDash val="solid"/>
              <a:miter/>
            </a:ln>
          </p:spPr>
          <p:txBody>
            <a:bodyPr rtlCol="0" anchor="ctr"/>
            <a:lstStyle/>
            <a:p>
              <a:endParaRPr lang="de-DE"/>
            </a:p>
          </p:txBody>
        </p:sp>
        <p:sp>
          <p:nvSpPr>
            <p:cNvPr id="15" name="Freeform: Shape 14">
              <a:extLst>
                <a:ext uri="{FF2B5EF4-FFF2-40B4-BE49-F238E27FC236}">
                  <a16:creationId xmlns:a16="http://schemas.microsoft.com/office/drawing/2014/main" id="{E1526565-77B8-DC3D-09CA-FF9C091615AC}"/>
                </a:ext>
              </a:extLst>
            </p:cNvPr>
            <p:cNvSpPr/>
            <p:nvPr/>
          </p:nvSpPr>
          <p:spPr>
            <a:xfrm>
              <a:off x="1753957" y="686539"/>
              <a:ext cx="99900" cy="159303"/>
            </a:xfrm>
            <a:custGeom>
              <a:avLst/>
              <a:gdLst>
                <a:gd name="connsiteX0" fmla="*/ 40503 w 99900"/>
                <a:gd name="connsiteY0" fmla="*/ 4202 h 159303"/>
                <a:gd name="connsiteX1" fmla="*/ 40503 w 99900"/>
                <a:gd name="connsiteY1" fmla="*/ 33000 h 159303"/>
                <a:gd name="connsiteX2" fmla="*/ 41102 w 99900"/>
                <a:gd name="connsiteY2" fmla="*/ 33000 h 159303"/>
                <a:gd name="connsiteX3" fmla="*/ 49204 w 99900"/>
                <a:gd name="connsiteY3" fmla="*/ 19650 h 159303"/>
                <a:gd name="connsiteX4" fmla="*/ 60903 w 99900"/>
                <a:gd name="connsiteY4" fmla="*/ 9148 h 159303"/>
                <a:gd name="connsiteX5" fmla="*/ 75003 w 99900"/>
                <a:gd name="connsiteY5" fmla="*/ 2400 h 159303"/>
                <a:gd name="connsiteX6" fmla="*/ 90602 w 99900"/>
                <a:gd name="connsiteY6" fmla="*/ 0 h 159303"/>
                <a:gd name="connsiteX7" fmla="*/ 99900 w 99900"/>
                <a:gd name="connsiteY7" fmla="*/ 1499 h 159303"/>
                <a:gd name="connsiteX8" fmla="*/ 99900 w 99900"/>
                <a:gd name="connsiteY8" fmla="*/ 41102 h 159303"/>
                <a:gd name="connsiteX9" fmla="*/ 92699 w 99900"/>
                <a:gd name="connsiteY9" fmla="*/ 40050 h 159303"/>
                <a:gd name="connsiteX10" fmla="*/ 84598 w 99900"/>
                <a:gd name="connsiteY10" fmla="*/ 39602 h 159303"/>
                <a:gd name="connsiteX11" fmla="*/ 64796 w 99900"/>
                <a:gd name="connsiteY11" fmla="*/ 43502 h 159303"/>
                <a:gd name="connsiteX12" fmla="*/ 51749 w 99900"/>
                <a:gd name="connsiteY12" fmla="*/ 54155 h 159303"/>
                <a:gd name="connsiteX13" fmla="*/ 44699 w 99900"/>
                <a:gd name="connsiteY13" fmla="*/ 69906 h 159303"/>
                <a:gd name="connsiteX14" fmla="*/ 42601 w 99900"/>
                <a:gd name="connsiteY14" fmla="*/ 89404 h 159303"/>
                <a:gd name="connsiteX15" fmla="*/ 42601 w 99900"/>
                <a:gd name="connsiteY15" fmla="*/ 159304 h 159303"/>
                <a:gd name="connsiteX16" fmla="*/ 0 w 99900"/>
                <a:gd name="connsiteY16" fmla="*/ 159304 h 159303"/>
                <a:gd name="connsiteX17" fmla="*/ 0 w 99900"/>
                <a:gd name="connsiteY17" fmla="*/ 4202 h 159303"/>
                <a:gd name="connsiteX18" fmla="*/ 40503 w 99900"/>
                <a:gd name="connsiteY18" fmla="*/ 4202 h 159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9900" h="159303">
                  <a:moveTo>
                    <a:pt x="40503" y="4202"/>
                  </a:moveTo>
                  <a:lnTo>
                    <a:pt x="40503" y="33000"/>
                  </a:lnTo>
                  <a:lnTo>
                    <a:pt x="41102" y="33000"/>
                  </a:lnTo>
                  <a:cubicBezTo>
                    <a:pt x="43099" y="28199"/>
                    <a:pt x="45802" y="23751"/>
                    <a:pt x="49204" y="19650"/>
                  </a:cubicBezTo>
                  <a:cubicBezTo>
                    <a:pt x="52599" y="15555"/>
                    <a:pt x="56499" y="12052"/>
                    <a:pt x="60903" y="9148"/>
                  </a:cubicBezTo>
                  <a:cubicBezTo>
                    <a:pt x="65300" y="6250"/>
                    <a:pt x="70000" y="4001"/>
                    <a:pt x="75003" y="2400"/>
                  </a:cubicBezTo>
                  <a:cubicBezTo>
                    <a:pt x="79998" y="800"/>
                    <a:pt x="85202" y="0"/>
                    <a:pt x="90602" y="0"/>
                  </a:cubicBezTo>
                  <a:cubicBezTo>
                    <a:pt x="93399" y="0"/>
                    <a:pt x="96498" y="504"/>
                    <a:pt x="99900" y="1499"/>
                  </a:cubicBezTo>
                  <a:lnTo>
                    <a:pt x="99900" y="41102"/>
                  </a:lnTo>
                  <a:cubicBezTo>
                    <a:pt x="97897" y="40705"/>
                    <a:pt x="95497" y="40352"/>
                    <a:pt x="92699" y="40050"/>
                  </a:cubicBezTo>
                  <a:cubicBezTo>
                    <a:pt x="89896" y="39747"/>
                    <a:pt x="87193" y="39602"/>
                    <a:pt x="84598" y="39602"/>
                  </a:cubicBezTo>
                  <a:cubicBezTo>
                    <a:pt x="76798" y="39602"/>
                    <a:pt x="70195" y="40906"/>
                    <a:pt x="64796" y="43502"/>
                  </a:cubicBezTo>
                  <a:cubicBezTo>
                    <a:pt x="59397" y="46104"/>
                    <a:pt x="55044" y="49651"/>
                    <a:pt x="51749" y="54155"/>
                  </a:cubicBezTo>
                  <a:cubicBezTo>
                    <a:pt x="48454" y="58660"/>
                    <a:pt x="46098" y="63908"/>
                    <a:pt x="44699" y="69906"/>
                  </a:cubicBezTo>
                  <a:cubicBezTo>
                    <a:pt x="43300" y="75903"/>
                    <a:pt x="42601" y="82405"/>
                    <a:pt x="42601" y="89404"/>
                  </a:cubicBezTo>
                  <a:lnTo>
                    <a:pt x="42601" y="159304"/>
                  </a:lnTo>
                  <a:lnTo>
                    <a:pt x="0" y="159304"/>
                  </a:lnTo>
                  <a:lnTo>
                    <a:pt x="0" y="4202"/>
                  </a:lnTo>
                  <a:lnTo>
                    <a:pt x="40503" y="4202"/>
                  </a:lnTo>
                  <a:close/>
                </a:path>
              </a:pathLst>
            </a:custGeom>
            <a:solidFill>
              <a:srgbClr val="FFFFFF"/>
            </a:solidFill>
            <a:ln w="630" cap="flat">
              <a:noFill/>
              <a:prstDash val="solid"/>
              <a:miter/>
            </a:ln>
          </p:spPr>
          <p:txBody>
            <a:bodyPr rtlCol="0" anchor="ctr"/>
            <a:lstStyle/>
            <a:p>
              <a:endParaRPr lang="de-DE"/>
            </a:p>
          </p:txBody>
        </p:sp>
        <p:sp>
          <p:nvSpPr>
            <p:cNvPr id="16" name="Freeform: Shape 15">
              <a:extLst>
                <a:ext uri="{FF2B5EF4-FFF2-40B4-BE49-F238E27FC236}">
                  <a16:creationId xmlns:a16="http://schemas.microsoft.com/office/drawing/2014/main" id="{BE60C5B1-EECD-6268-EBFD-4ED9B0D9D6A7}"/>
                </a:ext>
              </a:extLst>
            </p:cNvPr>
            <p:cNvSpPr/>
            <p:nvPr/>
          </p:nvSpPr>
          <p:spPr>
            <a:xfrm>
              <a:off x="1859710" y="631659"/>
              <a:ext cx="157810" cy="218089"/>
            </a:xfrm>
            <a:custGeom>
              <a:avLst/>
              <a:gdLst>
                <a:gd name="connsiteX0" fmla="*/ 116703 w 157810"/>
                <a:gd name="connsiteY0" fmla="*/ 194389 h 218089"/>
                <a:gd name="connsiteX1" fmla="*/ 97053 w 157810"/>
                <a:gd name="connsiteY1" fmla="*/ 212539 h 218089"/>
                <a:gd name="connsiteX2" fmla="*/ 69603 w 157810"/>
                <a:gd name="connsiteY2" fmla="*/ 218090 h 218089"/>
                <a:gd name="connsiteX3" fmla="*/ 39004 w 157810"/>
                <a:gd name="connsiteY3" fmla="*/ 211342 h 218089"/>
                <a:gd name="connsiteX4" fmla="*/ 17256 w 157810"/>
                <a:gd name="connsiteY4" fmla="*/ 193041 h 218089"/>
                <a:gd name="connsiteX5" fmla="*/ 4353 w 157810"/>
                <a:gd name="connsiteY5" fmla="*/ 166492 h 218089"/>
                <a:gd name="connsiteX6" fmla="*/ 0 w 157810"/>
                <a:gd name="connsiteY6" fmla="*/ 135294 h 218089"/>
                <a:gd name="connsiteX7" fmla="*/ 4353 w 157810"/>
                <a:gd name="connsiteY7" fmla="*/ 105142 h 218089"/>
                <a:gd name="connsiteX8" fmla="*/ 17256 w 157810"/>
                <a:gd name="connsiteY8" fmla="*/ 79494 h 218089"/>
                <a:gd name="connsiteX9" fmla="*/ 38708 w 157810"/>
                <a:gd name="connsiteY9" fmla="*/ 61646 h 218089"/>
                <a:gd name="connsiteX10" fmla="*/ 68709 w 157810"/>
                <a:gd name="connsiteY10" fmla="*/ 54899 h 218089"/>
                <a:gd name="connsiteX11" fmla="*/ 94961 w 157810"/>
                <a:gd name="connsiteY11" fmla="*/ 60752 h 218089"/>
                <a:gd name="connsiteX12" fmla="*/ 114611 w 157810"/>
                <a:gd name="connsiteY12" fmla="*/ 78001 h 218089"/>
                <a:gd name="connsiteX13" fmla="*/ 115210 w 157810"/>
                <a:gd name="connsiteY13" fmla="*/ 78001 h 218089"/>
                <a:gd name="connsiteX14" fmla="*/ 115210 w 157810"/>
                <a:gd name="connsiteY14" fmla="*/ 0 h 218089"/>
                <a:gd name="connsiteX15" fmla="*/ 157811 w 157810"/>
                <a:gd name="connsiteY15" fmla="*/ 0 h 218089"/>
                <a:gd name="connsiteX16" fmla="*/ 157811 w 157810"/>
                <a:gd name="connsiteY16" fmla="*/ 214203 h 218089"/>
                <a:gd name="connsiteX17" fmla="*/ 117308 w 157810"/>
                <a:gd name="connsiteY17" fmla="*/ 214203 h 218089"/>
                <a:gd name="connsiteX18" fmla="*/ 117308 w 157810"/>
                <a:gd name="connsiteY18" fmla="*/ 194402 h 218089"/>
                <a:gd name="connsiteX19" fmla="*/ 116709 w 157810"/>
                <a:gd name="connsiteY19" fmla="*/ 194402 h 218089"/>
                <a:gd name="connsiteX20" fmla="*/ 114901 w 157810"/>
                <a:gd name="connsiteY20" fmla="*/ 117736 h 218089"/>
                <a:gd name="connsiteX21" fmla="*/ 108752 w 157810"/>
                <a:gd name="connsiteY21" fmla="*/ 102137 h 218089"/>
                <a:gd name="connsiteX22" fmla="*/ 97500 w 157810"/>
                <a:gd name="connsiteY22" fmla="*/ 91187 h 218089"/>
                <a:gd name="connsiteX23" fmla="*/ 80099 w 157810"/>
                <a:gd name="connsiteY23" fmla="*/ 86985 h 218089"/>
                <a:gd name="connsiteX24" fmla="*/ 62396 w 157810"/>
                <a:gd name="connsiteY24" fmla="*/ 91187 h 218089"/>
                <a:gd name="connsiteX25" fmla="*/ 50848 w 157810"/>
                <a:gd name="connsiteY25" fmla="*/ 102288 h 218089"/>
                <a:gd name="connsiteX26" fmla="*/ 44548 w 157810"/>
                <a:gd name="connsiteY26" fmla="*/ 118038 h 218089"/>
                <a:gd name="connsiteX27" fmla="*/ 42601 w 157810"/>
                <a:gd name="connsiteY27" fmla="*/ 136491 h 218089"/>
                <a:gd name="connsiteX28" fmla="*/ 44699 w 157810"/>
                <a:gd name="connsiteY28" fmla="*/ 154491 h 218089"/>
                <a:gd name="connsiteX29" fmla="*/ 51447 w 157810"/>
                <a:gd name="connsiteY29" fmla="*/ 170543 h 218089"/>
                <a:gd name="connsiteX30" fmla="*/ 63146 w 157810"/>
                <a:gd name="connsiteY30" fmla="*/ 181946 h 218089"/>
                <a:gd name="connsiteX31" fmla="*/ 80099 w 157810"/>
                <a:gd name="connsiteY31" fmla="*/ 186293 h 218089"/>
                <a:gd name="connsiteX32" fmla="*/ 97651 w 157810"/>
                <a:gd name="connsiteY32" fmla="*/ 182091 h 218089"/>
                <a:gd name="connsiteX33" fmla="*/ 108903 w 157810"/>
                <a:gd name="connsiteY33" fmla="*/ 170839 h 218089"/>
                <a:gd name="connsiteX34" fmla="*/ 114901 w 157810"/>
                <a:gd name="connsiteY34" fmla="*/ 154787 h 218089"/>
                <a:gd name="connsiteX35" fmla="*/ 116703 w 157810"/>
                <a:gd name="connsiteY35" fmla="*/ 136189 h 218089"/>
                <a:gd name="connsiteX36" fmla="*/ 114901 w 157810"/>
                <a:gd name="connsiteY36" fmla="*/ 117736 h 218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57810" h="218089">
                  <a:moveTo>
                    <a:pt x="116703" y="194389"/>
                  </a:moveTo>
                  <a:cubicBezTo>
                    <a:pt x="111701" y="202787"/>
                    <a:pt x="105155" y="208841"/>
                    <a:pt x="97053" y="212539"/>
                  </a:cubicBezTo>
                  <a:cubicBezTo>
                    <a:pt x="88951" y="216238"/>
                    <a:pt x="79803" y="218090"/>
                    <a:pt x="69603" y="218090"/>
                  </a:cubicBezTo>
                  <a:cubicBezTo>
                    <a:pt x="57999" y="218090"/>
                    <a:pt x="47799" y="215841"/>
                    <a:pt x="39004" y="211342"/>
                  </a:cubicBezTo>
                  <a:cubicBezTo>
                    <a:pt x="30203" y="206844"/>
                    <a:pt x="22951" y="200746"/>
                    <a:pt x="17256" y="193041"/>
                  </a:cubicBezTo>
                  <a:cubicBezTo>
                    <a:pt x="11554" y="185342"/>
                    <a:pt x="7251" y="176490"/>
                    <a:pt x="4353" y="166492"/>
                  </a:cubicBezTo>
                  <a:cubicBezTo>
                    <a:pt x="1449" y="156494"/>
                    <a:pt x="0" y="146093"/>
                    <a:pt x="0" y="135294"/>
                  </a:cubicBezTo>
                  <a:cubicBezTo>
                    <a:pt x="0" y="124496"/>
                    <a:pt x="1449" y="114844"/>
                    <a:pt x="4353" y="105142"/>
                  </a:cubicBezTo>
                  <a:cubicBezTo>
                    <a:pt x="7251" y="95446"/>
                    <a:pt x="11554" y="86891"/>
                    <a:pt x="17256" y="79494"/>
                  </a:cubicBezTo>
                  <a:cubicBezTo>
                    <a:pt x="22958" y="72098"/>
                    <a:pt x="30108" y="66145"/>
                    <a:pt x="38708" y="61646"/>
                  </a:cubicBezTo>
                  <a:cubicBezTo>
                    <a:pt x="47307" y="57148"/>
                    <a:pt x="57306" y="54899"/>
                    <a:pt x="68709" y="54899"/>
                  </a:cubicBezTo>
                  <a:cubicBezTo>
                    <a:pt x="77907" y="54899"/>
                    <a:pt x="86658" y="56852"/>
                    <a:pt x="94961" y="60752"/>
                  </a:cubicBezTo>
                  <a:cubicBezTo>
                    <a:pt x="103258" y="64651"/>
                    <a:pt x="109810" y="70403"/>
                    <a:pt x="114611" y="78001"/>
                  </a:cubicBezTo>
                  <a:lnTo>
                    <a:pt x="115210" y="78001"/>
                  </a:lnTo>
                  <a:lnTo>
                    <a:pt x="115210" y="0"/>
                  </a:lnTo>
                  <a:lnTo>
                    <a:pt x="157811" y="0"/>
                  </a:lnTo>
                  <a:lnTo>
                    <a:pt x="157811" y="214203"/>
                  </a:lnTo>
                  <a:lnTo>
                    <a:pt x="117308" y="214203"/>
                  </a:lnTo>
                  <a:lnTo>
                    <a:pt x="117308" y="194402"/>
                  </a:lnTo>
                  <a:lnTo>
                    <a:pt x="116709" y="194402"/>
                  </a:lnTo>
                  <a:close/>
                  <a:moveTo>
                    <a:pt x="114901" y="117736"/>
                  </a:moveTo>
                  <a:cubicBezTo>
                    <a:pt x="113704" y="111839"/>
                    <a:pt x="111650" y="106635"/>
                    <a:pt x="108752" y="102137"/>
                  </a:cubicBezTo>
                  <a:cubicBezTo>
                    <a:pt x="105848" y="97639"/>
                    <a:pt x="102099" y="93991"/>
                    <a:pt x="97500" y="91187"/>
                  </a:cubicBezTo>
                  <a:cubicBezTo>
                    <a:pt x="92895" y="88390"/>
                    <a:pt x="87099" y="86985"/>
                    <a:pt x="80099" y="86985"/>
                  </a:cubicBezTo>
                  <a:cubicBezTo>
                    <a:pt x="73100" y="86985"/>
                    <a:pt x="67197" y="88384"/>
                    <a:pt x="62396" y="91187"/>
                  </a:cubicBezTo>
                  <a:cubicBezTo>
                    <a:pt x="57595" y="93991"/>
                    <a:pt x="53740" y="97689"/>
                    <a:pt x="50848" y="102288"/>
                  </a:cubicBezTo>
                  <a:cubicBezTo>
                    <a:pt x="47944" y="106893"/>
                    <a:pt x="45846" y="112141"/>
                    <a:pt x="44548" y="118038"/>
                  </a:cubicBezTo>
                  <a:cubicBezTo>
                    <a:pt x="43244" y="123941"/>
                    <a:pt x="42601" y="130090"/>
                    <a:pt x="42601" y="136491"/>
                  </a:cubicBezTo>
                  <a:cubicBezTo>
                    <a:pt x="42601" y="142489"/>
                    <a:pt x="43300" y="148493"/>
                    <a:pt x="44699" y="154491"/>
                  </a:cubicBezTo>
                  <a:cubicBezTo>
                    <a:pt x="46098" y="160488"/>
                    <a:pt x="48347" y="165843"/>
                    <a:pt x="51447" y="170543"/>
                  </a:cubicBezTo>
                  <a:cubicBezTo>
                    <a:pt x="54546" y="175243"/>
                    <a:pt x="58446" y="179048"/>
                    <a:pt x="63146" y="181946"/>
                  </a:cubicBezTo>
                  <a:cubicBezTo>
                    <a:pt x="67846" y="184851"/>
                    <a:pt x="73497" y="186293"/>
                    <a:pt x="80099" y="186293"/>
                  </a:cubicBezTo>
                  <a:cubicBezTo>
                    <a:pt x="87099" y="186293"/>
                    <a:pt x="92945" y="184895"/>
                    <a:pt x="97651" y="182091"/>
                  </a:cubicBezTo>
                  <a:cubicBezTo>
                    <a:pt x="102351" y="179294"/>
                    <a:pt x="106100" y="175545"/>
                    <a:pt x="108903" y="170839"/>
                  </a:cubicBezTo>
                  <a:cubicBezTo>
                    <a:pt x="111701" y="166139"/>
                    <a:pt x="113704" y="160791"/>
                    <a:pt x="114901" y="154787"/>
                  </a:cubicBezTo>
                  <a:cubicBezTo>
                    <a:pt x="116104" y="148789"/>
                    <a:pt x="116703" y="142590"/>
                    <a:pt x="116703" y="136189"/>
                  </a:cubicBezTo>
                  <a:cubicBezTo>
                    <a:pt x="116703" y="129788"/>
                    <a:pt x="116104" y="123639"/>
                    <a:pt x="114901" y="117736"/>
                  </a:cubicBezTo>
                  <a:close/>
                </a:path>
              </a:pathLst>
            </a:custGeom>
            <a:solidFill>
              <a:srgbClr val="FFFFFF"/>
            </a:solidFill>
            <a:ln w="630" cap="flat">
              <a:noFill/>
              <a:prstDash val="solid"/>
              <a:miter/>
            </a:ln>
          </p:spPr>
          <p:txBody>
            <a:bodyPr rtlCol="0" anchor="ctr"/>
            <a:lstStyle/>
            <a:p>
              <a:endParaRPr lang="de-DE"/>
            </a:p>
          </p:txBody>
        </p:sp>
        <p:sp>
          <p:nvSpPr>
            <p:cNvPr id="17" name="Freeform: Shape 16">
              <a:extLst>
                <a:ext uri="{FF2B5EF4-FFF2-40B4-BE49-F238E27FC236}">
                  <a16:creationId xmlns:a16="http://schemas.microsoft.com/office/drawing/2014/main" id="{A258028F-B166-C859-DB96-65D36AE9D61F}"/>
                </a:ext>
              </a:extLst>
            </p:cNvPr>
            <p:cNvSpPr/>
            <p:nvPr/>
          </p:nvSpPr>
          <p:spPr>
            <a:xfrm>
              <a:off x="2037278" y="686539"/>
              <a:ext cx="154763" cy="163203"/>
            </a:xfrm>
            <a:custGeom>
              <a:avLst/>
              <a:gdLst>
                <a:gd name="connsiteX0" fmla="*/ 53103 w 154763"/>
                <a:gd name="connsiteY0" fmla="*/ 122108 h 163203"/>
                <a:gd name="connsiteX1" fmla="*/ 80704 w 154763"/>
                <a:gd name="connsiteY1" fmla="*/ 131407 h 163203"/>
                <a:gd name="connsiteX2" fmla="*/ 102906 w 154763"/>
                <a:gd name="connsiteY2" fmla="*/ 124956 h 163203"/>
                <a:gd name="connsiteX3" fmla="*/ 114302 w 154763"/>
                <a:gd name="connsiteY3" fmla="*/ 111304 h 163203"/>
                <a:gd name="connsiteX4" fmla="*/ 151800 w 154763"/>
                <a:gd name="connsiteY4" fmla="*/ 111304 h 163203"/>
                <a:gd name="connsiteX5" fmla="*/ 124200 w 154763"/>
                <a:gd name="connsiteY5" fmla="*/ 151202 h 163203"/>
                <a:gd name="connsiteX6" fmla="*/ 79198 w 154763"/>
                <a:gd name="connsiteY6" fmla="*/ 163204 h 163203"/>
                <a:gd name="connsiteX7" fmla="*/ 46199 w 154763"/>
                <a:gd name="connsiteY7" fmla="*/ 157351 h 163203"/>
                <a:gd name="connsiteX8" fmla="*/ 21301 w 154763"/>
                <a:gd name="connsiteY8" fmla="*/ 140700 h 163203"/>
                <a:gd name="connsiteX9" fmla="*/ 5550 w 154763"/>
                <a:gd name="connsiteY9" fmla="*/ 114901 h 163203"/>
                <a:gd name="connsiteX10" fmla="*/ 0 w 154763"/>
                <a:gd name="connsiteY10" fmla="*/ 81901 h 163203"/>
                <a:gd name="connsiteX11" fmla="*/ 5702 w 154763"/>
                <a:gd name="connsiteY11" fmla="*/ 49500 h 163203"/>
                <a:gd name="connsiteX12" fmla="*/ 21899 w 154763"/>
                <a:gd name="connsiteY12" fmla="*/ 23550 h 163203"/>
                <a:gd name="connsiteX13" fmla="*/ 46948 w 154763"/>
                <a:gd name="connsiteY13" fmla="*/ 6300 h 163203"/>
                <a:gd name="connsiteX14" fmla="*/ 79198 w 154763"/>
                <a:gd name="connsiteY14" fmla="*/ 0 h 163203"/>
                <a:gd name="connsiteX15" fmla="*/ 113698 w 154763"/>
                <a:gd name="connsiteY15" fmla="*/ 7648 h 163203"/>
                <a:gd name="connsiteX16" fmla="*/ 137846 w 154763"/>
                <a:gd name="connsiteY16" fmla="*/ 28199 h 163203"/>
                <a:gd name="connsiteX17" fmla="*/ 151498 w 154763"/>
                <a:gd name="connsiteY17" fmla="*/ 57602 h 163203"/>
                <a:gd name="connsiteX18" fmla="*/ 154497 w 154763"/>
                <a:gd name="connsiteY18" fmla="*/ 92101 h 163203"/>
                <a:gd name="connsiteX19" fmla="*/ 42595 w 154763"/>
                <a:gd name="connsiteY19" fmla="*/ 92101 h 163203"/>
                <a:gd name="connsiteX20" fmla="*/ 53097 w 154763"/>
                <a:gd name="connsiteY20" fmla="*/ 122102 h 163203"/>
                <a:gd name="connsiteX21" fmla="*/ 101255 w 154763"/>
                <a:gd name="connsiteY21" fmla="*/ 40503 h 163203"/>
                <a:gd name="connsiteX22" fmla="*/ 78001 w 154763"/>
                <a:gd name="connsiteY22" fmla="*/ 32105 h 163203"/>
                <a:gd name="connsiteX23" fmla="*/ 61048 w 154763"/>
                <a:gd name="connsiteY23" fmla="*/ 35558 h 163203"/>
                <a:gd name="connsiteX24" fmla="*/ 50249 w 154763"/>
                <a:gd name="connsiteY24" fmla="*/ 44107 h 163203"/>
                <a:gd name="connsiteX25" fmla="*/ 44548 w 154763"/>
                <a:gd name="connsiteY25" fmla="*/ 54905 h 163203"/>
                <a:gd name="connsiteX26" fmla="*/ 42601 w 154763"/>
                <a:gd name="connsiteY26" fmla="*/ 65105 h 163203"/>
                <a:gd name="connsiteX27" fmla="*/ 111902 w 154763"/>
                <a:gd name="connsiteY27" fmla="*/ 65105 h 163203"/>
                <a:gd name="connsiteX28" fmla="*/ 101255 w 154763"/>
                <a:gd name="connsiteY28" fmla="*/ 40503 h 163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4763" h="163203">
                  <a:moveTo>
                    <a:pt x="53103" y="122108"/>
                  </a:moveTo>
                  <a:cubicBezTo>
                    <a:pt x="59504" y="128307"/>
                    <a:pt x="68702" y="131407"/>
                    <a:pt x="80704" y="131407"/>
                  </a:cubicBezTo>
                  <a:cubicBezTo>
                    <a:pt x="89304" y="131407"/>
                    <a:pt x="96700" y="129259"/>
                    <a:pt x="102906" y="124956"/>
                  </a:cubicBezTo>
                  <a:cubicBezTo>
                    <a:pt x="109105" y="120659"/>
                    <a:pt x="112904" y="116104"/>
                    <a:pt x="114302" y="111304"/>
                  </a:cubicBezTo>
                  <a:lnTo>
                    <a:pt x="151800" y="111304"/>
                  </a:lnTo>
                  <a:cubicBezTo>
                    <a:pt x="145803" y="129901"/>
                    <a:pt x="136598" y="143207"/>
                    <a:pt x="124200" y="151202"/>
                  </a:cubicBezTo>
                  <a:cubicBezTo>
                    <a:pt x="111795" y="159203"/>
                    <a:pt x="96794" y="163204"/>
                    <a:pt x="79198" y="163204"/>
                  </a:cubicBezTo>
                  <a:cubicBezTo>
                    <a:pt x="66995" y="163204"/>
                    <a:pt x="55995" y="161251"/>
                    <a:pt x="46199" y="157351"/>
                  </a:cubicBezTo>
                  <a:cubicBezTo>
                    <a:pt x="36396" y="153451"/>
                    <a:pt x="28092" y="147901"/>
                    <a:pt x="21301" y="140700"/>
                  </a:cubicBezTo>
                  <a:cubicBezTo>
                    <a:pt x="14496" y="133499"/>
                    <a:pt x="9248" y="124905"/>
                    <a:pt x="5550" y="114901"/>
                  </a:cubicBezTo>
                  <a:cubicBezTo>
                    <a:pt x="1846" y="104903"/>
                    <a:pt x="0" y="93903"/>
                    <a:pt x="0" y="81901"/>
                  </a:cubicBezTo>
                  <a:cubicBezTo>
                    <a:pt x="0" y="69899"/>
                    <a:pt x="1896" y="59504"/>
                    <a:pt x="5702" y="49500"/>
                  </a:cubicBezTo>
                  <a:cubicBezTo>
                    <a:pt x="9501" y="39501"/>
                    <a:pt x="14900" y="30851"/>
                    <a:pt x="21899" y="23550"/>
                  </a:cubicBezTo>
                  <a:cubicBezTo>
                    <a:pt x="28898" y="16254"/>
                    <a:pt x="37246" y="10502"/>
                    <a:pt x="46948" y="6300"/>
                  </a:cubicBezTo>
                  <a:cubicBezTo>
                    <a:pt x="56644" y="2098"/>
                    <a:pt x="67398" y="0"/>
                    <a:pt x="79198" y="0"/>
                  </a:cubicBezTo>
                  <a:cubicBezTo>
                    <a:pt x="92397" y="0"/>
                    <a:pt x="103895" y="2552"/>
                    <a:pt x="113698" y="7648"/>
                  </a:cubicBezTo>
                  <a:cubicBezTo>
                    <a:pt x="123494" y="12751"/>
                    <a:pt x="131546" y="19600"/>
                    <a:pt x="137846" y="28199"/>
                  </a:cubicBezTo>
                  <a:cubicBezTo>
                    <a:pt x="144146" y="36799"/>
                    <a:pt x="148695" y="46602"/>
                    <a:pt x="151498" y="57602"/>
                  </a:cubicBezTo>
                  <a:cubicBezTo>
                    <a:pt x="154295" y="68602"/>
                    <a:pt x="155297" y="80099"/>
                    <a:pt x="154497" y="92101"/>
                  </a:cubicBezTo>
                  <a:lnTo>
                    <a:pt x="42595" y="92101"/>
                  </a:lnTo>
                  <a:cubicBezTo>
                    <a:pt x="43193" y="105898"/>
                    <a:pt x="46690" y="115903"/>
                    <a:pt x="53097" y="122102"/>
                  </a:cubicBezTo>
                  <a:close/>
                  <a:moveTo>
                    <a:pt x="101255" y="40503"/>
                  </a:moveTo>
                  <a:cubicBezTo>
                    <a:pt x="96152" y="34909"/>
                    <a:pt x="88403" y="32105"/>
                    <a:pt x="78001" y="32105"/>
                  </a:cubicBezTo>
                  <a:cubicBezTo>
                    <a:pt x="71197" y="32105"/>
                    <a:pt x="65552" y="33258"/>
                    <a:pt x="61048" y="35558"/>
                  </a:cubicBezTo>
                  <a:cubicBezTo>
                    <a:pt x="56550" y="37857"/>
                    <a:pt x="52946" y="40711"/>
                    <a:pt x="50249" y="44107"/>
                  </a:cubicBezTo>
                  <a:cubicBezTo>
                    <a:pt x="47547" y="47509"/>
                    <a:pt x="45644" y="51113"/>
                    <a:pt x="44548" y="54905"/>
                  </a:cubicBezTo>
                  <a:cubicBezTo>
                    <a:pt x="43445" y="58704"/>
                    <a:pt x="42796" y="62106"/>
                    <a:pt x="42601" y="65105"/>
                  </a:cubicBezTo>
                  <a:lnTo>
                    <a:pt x="111902" y="65105"/>
                  </a:lnTo>
                  <a:cubicBezTo>
                    <a:pt x="109899" y="54307"/>
                    <a:pt x="106352" y="46104"/>
                    <a:pt x="101255" y="40503"/>
                  </a:cubicBezTo>
                  <a:close/>
                </a:path>
              </a:pathLst>
            </a:custGeom>
            <a:solidFill>
              <a:srgbClr val="FFFFFF"/>
            </a:solidFill>
            <a:ln w="630" cap="flat">
              <a:noFill/>
              <a:prstDash val="solid"/>
              <a:miter/>
            </a:ln>
          </p:spPr>
          <p:txBody>
            <a:bodyPr rtlCol="0" anchor="ctr"/>
            <a:lstStyle/>
            <a:p>
              <a:endParaRPr lang="de-DE"/>
            </a:p>
          </p:txBody>
        </p:sp>
        <p:sp>
          <p:nvSpPr>
            <p:cNvPr id="18" name="Freeform: Shape 17">
              <a:extLst>
                <a:ext uri="{FF2B5EF4-FFF2-40B4-BE49-F238E27FC236}">
                  <a16:creationId xmlns:a16="http://schemas.microsoft.com/office/drawing/2014/main" id="{9828E89A-9AD4-6F1B-59CC-ACFE05C01219}"/>
                </a:ext>
              </a:extLst>
            </p:cNvPr>
            <p:cNvSpPr/>
            <p:nvPr/>
          </p:nvSpPr>
          <p:spPr>
            <a:xfrm>
              <a:off x="2193791" y="631640"/>
              <a:ext cx="99913" cy="214209"/>
            </a:xfrm>
            <a:custGeom>
              <a:avLst/>
              <a:gdLst>
                <a:gd name="connsiteX0" fmla="*/ 0 w 99913"/>
                <a:gd name="connsiteY0" fmla="*/ 87603 h 214209"/>
                <a:gd name="connsiteX1" fmla="*/ 0 w 99913"/>
                <a:gd name="connsiteY1" fmla="*/ 59101 h 214209"/>
                <a:gd name="connsiteX2" fmla="*/ 25503 w 99913"/>
                <a:gd name="connsiteY2" fmla="*/ 59101 h 214209"/>
                <a:gd name="connsiteX3" fmla="*/ 25503 w 99913"/>
                <a:gd name="connsiteY3" fmla="*/ 47099 h 214209"/>
                <a:gd name="connsiteX4" fmla="*/ 38405 w 99913"/>
                <a:gd name="connsiteY4" fmla="*/ 13199 h 214209"/>
                <a:gd name="connsiteX5" fmla="*/ 77409 w 99913"/>
                <a:gd name="connsiteY5" fmla="*/ 0 h 214209"/>
                <a:gd name="connsiteX6" fmla="*/ 88812 w 99913"/>
                <a:gd name="connsiteY6" fmla="*/ 447 h 214209"/>
                <a:gd name="connsiteX7" fmla="*/ 99913 w 99913"/>
                <a:gd name="connsiteY7" fmla="*/ 1197 h 214209"/>
                <a:gd name="connsiteX8" fmla="*/ 99913 w 99913"/>
                <a:gd name="connsiteY8" fmla="*/ 33000 h 214209"/>
                <a:gd name="connsiteX9" fmla="*/ 84314 w 99913"/>
                <a:gd name="connsiteY9" fmla="*/ 32099 h 214209"/>
                <a:gd name="connsiteX10" fmla="*/ 71865 w 99913"/>
                <a:gd name="connsiteY10" fmla="*/ 36150 h 214209"/>
                <a:gd name="connsiteX11" fmla="*/ 68117 w 99913"/>
                <a:gd name="connsiteY11" fmla="*/ 49802 h 214209"/>
                <a:gd name="connsiteX12" fmla="*/ 68117 w 99913"/>
                <a:gd name="connsiteY12" fmla="*/ 59101 h 214209"/>
                <a:gd name="connsiteX13" fmla="*/ 97519 w 99913"/>
                <a:gd name="connsiteY13" fmla="*/ 59101 h 214209"/>
                <a:gd name="connsiteX14" fmla="*/ 97519 w 99913"/>
                <a:gd name="connsiteY14" fmla="*/ 87603 h 214209"/>
                <a:gd name="connsiteX15" fmla="*/ 68117 w 99913"/>
                <a:gd name="connsiteY15" fmla="*/ 87603 h 214209"/>
                <a:gd name="connsiteX16" fmla="*/ 68117 w 99913"/>
                <a:gd name="connsiteY16" fmla="*/ 214209 h 214209"/>
                <a:gd name="connsiteX17" fmla="*/ 25515 w 99913"/>
                <a:gd name="connsiteY17" fmla="*/ 214209 h 214209"/>
                <a:gd name="connsiteX18" fmla="*/ 25515 w 99913"/>
                <a:gd name="connsiteY18" fmla="*/ 87603 h 214209"/>
                <a:gd name="connsiteX19" fmla="*/ 13 w 99913"/>
                <a:gd name="connsiteY19" fmla="*/ 87603 h 214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913" h="214209">
                  <a:moveTo>
                    <a:pt x="0" y="87603"/>
                  </a:moveTo>
                  <a:lnTo>
                    <a:pt x="0" y="59101"/>
                  </a:lnTo>
                  <a:lnTo>
                    <a:pt x="25503" y="59101"/>
                  </a:lnTo>
                  <a:lnTo>
                    <a:pt x="25503" y="47099"/>
                  </a:lnTo>
                  <a:cubicBezTo>
                    <a:pt x="25503" y="33296"/>
                    <a:pt x="29799" y="22000"/>
                    <a:pt x="38405" y="13199"/>
                  </a:cubicBezTo>
                  <a:cubicBezTo>
                    <a:pt x="47005" y="4397"/>
                    <a:pt x="60008" y="0"/>
                    <a:pt x="77409" y="0"/>
                  </a:cubicBezTo>
                  <a:cubicBezTo>
                    <a:pt x="81208" y="0"/>
                    <a:pt x="85007" y="151"/>
                    <a:pt x="88812" y="447"/>
                  </a:cubicBezTo>
                  <a:cubicBezTo>
                    <a:pt x="92611" y="750"/>
                    <a:pt x="96316" y="1002"/>
                    <a:pt x="99913" y="1197"/>
                  </a:cubicBezTo>
                  <a:lnTo>
                    <a:pt x="99913" y="33000"/>
                  </a:lnTo>
                  <a:cubicBezTo>
                    <a:pt x="94911" y="32401"/>
                    <a:pt x="89713" y="32099"/>
                    <a:pt x="84314" y="32099"/>
                  </a:cubicBezTo>
                  <a:cubicBezTo>
                    <a:pt x="78512" y="32099"/>
                    <a:pt x="74360" y="33447"/>
                    <a:pt x="71865" y="36150"/>
                  </a:cubicBezTo>
                  <a:cubicBezTo>
                    <a:pt x="69364" y="38853"/>
                    <a:pt x="68117" y="43401"/>
                    <a:pt x="68117" y="49802"/>
                  </a:cubicBezTo>
                  <a:lnTo>
                    <a:pt x="68117" y="59101"/>
                  </a:lnTo>
                  <a:lnTo>
                    <a:pt x="97519" y="59101"/>
                  </a:lnTo>
                  <a:lnTo>
                    <a:pt x="97519" y="87603"/>
                  </a:lnTo>
                  <a:lnTo>
                    <a:pt x="68117" y="87603"/>
                  </a:lnTo>
                  <a:lnTo>
                    <a:pt x="68117" y="214209"/>
                  </a:lnTo>
                  <a:lnTo>
                    <a:pt x="25515" y="214209"/>
                  </a:lnTo>
                  <a:lnTo>
                    <a:pt x="25515" y="87603"/>
                  </a:lnTo>
                  <a:lnTo>
                    <a:pt x="13" y="87603"/>
                  </a:lnTo>
                  <a:close/>
                </a:path>
              </a:pathLst>
            </a:custGeom>
            <a:solidFill>
              <a:srgbClr val="FFFFFF"/>
            </a:solidFill>
            <a:ln w="630" cap="flat">
              <a:noFill/>
              <a:prstDash val="solid"/>
              <a:miter/>
            </a:ln>
          </p:spPr>
          <p:txBody>
            <a:bodyPr rtlCol="0" anchor="ctr"/>
            <a:lstStyle/>
            <a:p>
              <a:endParaRPr lang="de-DE"/>
            </a:p>
          </p:txBody>
        </p:sp>
        <p:sp>
          <p:nvSpPr>
            <p:cNvPr id="19" name="Freeform: Shape 18">
              <a:extLst>
                <a:ext uri="{FF2B5EF4-FFF2-40B4-BE49-F238E27FC236}">
                  <a16:creationId xmlns:a16="http://schemas.microsoft.com/office/drawing/2014/main" id="{F9DE3C18-3D60-86B0-F2A9-BE8AEBFE8E10}"/>
                </a:ext>
              </a:extLst>
            </p:cNvPr>
            <p:cNvSpPr/>
            <p:nvPr/>
          </p:nvSpPr>
          <p:spPr>
            <a:xfrm>
              <a:off x="2294082" y="686539"/>
              <a:ext cx="154763" cy="163203"/>
            </a:xfrm>
            <a:custGeom>
              <a:avLst/>
              <a:gdLst>
                <a:gd name="connsiteX0" fmla="*/ 53103 w 154763"/>
                <a:gd name="connsiteY0" fmla="*/ 122108 h 163203"/>
                <a:gd name="connsiteX1" fmla="*/ 80704 w 154763"/>
                <a:gd name="connsiteY1" fmla="*/ 131407 h 163203"/>
                <a:gd name="connsiteX2" fmla="*/ 102906 w 154763"/>
                <a:gd name="connsiteY2" fmla="*/ 124956 h 163203"/>
                <a:gd name="connsiteX3" fmla="*/ 114303 w 154763"/>
                <a:gd name="connsiteY3" fmla="*/ 111304 h 163203"/>
                <a:gd name="connsiteX4" fmla="*/ 151801 w 154763"/>
                <a:gd name="connsiteY4" fmla="*/ 111304 h 163203"/>
                <a:gd name="connsiteX5" fmla="*/ 124200 w 154763"/>
                <a:gd name="connsiteY5" fmla="*/ 151202 h 163203"/>
                <a:gd name="connsiteX6" fmla="*/ 79198 w 154763"/>
                <a:gd name="connsiteY6" fmla="*/ 163204 h 163203"/>
                <a:gd name="connsiteX7" fmla="*/ 46199 w 154763"/>
                <a:gd name="connsiteY7" fmla="*/ 157351 h 163203"/>
                <a:gd name="connsiteX8" fmla="*/ 21301 w 154763"/>
                <a:gd name="connsiteY8" fmla="*/ 140700 h 163203"/>
                <a:gd name="connsiteX9" fmla="*/ 5550 w 154763"/>
                <a:gd name="connsiteY9" fmla="*/ 114901 h 163203"/>
                <a:gd name="connsiteX10" fmla="*/ 0 w 154763"/>
                <a:gd name="connsiteY10" fmla="*/ 81901 h 163203"/>
                <a:gd name="connsiteX11" fmla="*/ 5702 w 154763"/>
                <a:gd name="connsiteY11" fmla="*/ 49500 h 163203"/>
                <a:gd name="connsiteX12" fmla="*/ 21899 w 154763"/>
                <a:gd name="connsiteY12" fmla="*/ 23550 h 163203"/>
                <a:gd name="connsiteX13" fmla="*/ 46948 w 154763"/>
                <a:gd name="connsiteY13" fmla="*/ 6300 h 163203"/>
                <a:gd name="connsiteX14" fmla="*/ 79198 w 154763"/>
                <a:gd name="connsiteY14" fmla="*/ 0 h 163203"/>
                <a:gd name="connsiteX15" fmla="*/ 113698 w 154763"/>
                <a:gd name="connsiteY15" fmla="*/ 7648 h 163203"/>
                <a:gd name="connsiteX16" fmla="*/ 137846 w 154763"/>
                <a:gd name="connsiteY16" fmla="*/ 28199 h 163203"/>
                <a:gd name="connsiteX17" fmla="*/ 151498 w 154763"/>
                <a:gd name="connsiteY17" fmla="*/ 57602 h 163203"/>
                <a:gd name="connsiteX18" fmla="*/ 154497 w 154763"/>
                <a:gd name="connsiteY18" fmla="*/ 92101 h 163203"/>
                <a:gd name="connsiteX19" fmla="*/ 42595 w 154763"/>
                <a:gd name="connsiteY19" fmla="*/ 92101 h 163203"/>
                <a:gd name="connsiteX20" fmla="*/ 53097 w 154763"/>
                <a:gd name="connsiteY20" fmla="*/ 122102 h 163203"/>
                <a:gd name="connsiteX21" fmla="*/ 101255 w 154763"/>
                <a:gd name="connsiteY21" fmla="*/ 40503 h 163203"/>
                <a:gd name="connsiteX22" fmla="*/ 78001 w 154763"/>
                <a:gd name="connsiteY22" fmla="*/ 32105 h 163203"/>
                <a:gd name="connsiteX23" fmla="*/ 61048 w 154763"/>
                <a:gd name="connsiteY23" fmla="*/ 35558 h 163203"/>
                <a:gd name="connsiteX24" fmla="*/ 50249 w 154763"/>
                <a:gd name="connsiteY24" fmla="*/ 44107 h 163203"/>
                <a:gd name="connsiteX25" fmla="*/ 44548 w 154763"/>
                <a:gd name="connsiteY25" fmla="*/ 54905 h 163203"/>
                <a:gd name="connsiteX26" fmla="*/ 42601 w 154763"/>
                <a:gd name="connsiteY26" fmla="*/ 65105 h 163203"/>
                <a:gd name="connsiteX27" fmla="*/ 111902 w 154763"/>
                <a:gd name="connsiteY27" fmla="*/ 65105 h 163203"/>
                <a:gd name="connsiteX28" fmla="*/ 101255 w 154763"/>
                <a:gd name="connsiteY28" fmla="*/ 40503 h 163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4763" h="163203">
                  <a:moveTo>
                    <a:pt x="53103" y="122108"/>
                  </a:moveTo>
                  <a:cubicBezTo>
                    <a:pt x="59504" y="128307"/>
                    <a:pt x="68702" y="131407"/>
                    <a:pt x="80704" y="131407"/>
                  </a:cubicBezTo>
                  <a:cubicBezTo>
                    <a:pt x="89304" y="131407"/>
                    <a:pt x="96700" y="129259"/>
                    <a:pt x="102906" y="124956"/>
                  </a:cubicBezTo>
                  <a:cubicBezTo>
                    <a:pt x="109105" y="120659"/>
                    <a:pt x="112904" y="116104"/>
                    <a:pt x="114303" y="111304"/>
                  </a:cubicBezTo>
                  <a:lnTo>
                    <a:pt x="151801" y="111304"/>
                  </a:lnTo>
                  <a:cubicBezTo>
                    <a:pt x="145803" y="129901"/>
                    <a:pt x="136598" y="143207"/>
                    <a:pt x="124200" y="151202"/>
                  </a:cubicBezTo>
                  <a:cubicBezTo>
                    <a:pt x="111795" y="159203"/>
                    <a:pt x="96795" y="163204"/>
                    <a:pt x="79198" y="163204"/>
                  </a:cubicBezTo>
                  <a:cubicBezTo>
                    <a:pt x="66995" y="163204"/>
                    <a:pt x="55995" y="161251"/>
                    <a:pt x="46199" y="157351"/>
                  </a:cubicBezTo>
                  <a:cubicBezTo>
                    <a:pt x="36396" y="153451"/>
                    <a:pt x="28092" y="147901"/>
                    <a:pt x="21301" y="140700"/>
                  </a:cubicBezTo>
                  <a:cubicBezTo>
                    <a:pt x="14496" y="133499"/>
                    <a:pt x="9249" y="124905"/>
                    <a:pt x="5550" y="114901"/>
                  </a:cubicBezTo>
                  <a:cubicBezTo>
                    <a:pt x="1846" y="104903"/>
                    <a:pt x="0" y="93903"/>
                    <a:pt x="0" y="81901"/>
                  </a:cubicBezTo>
                  <a:cubicBezTo>
                    <a:pt x="0" y="69899"/>
                    <a:pt x="1896" y="59504"/>
                    <a:pt x="5702" y="49500"/>
                  </a:cubicBezTo>
                  <a:cubicBezTo>
                    <a:pt x="9501" y="39501"/>
                    <a:pt x="14900" y="30851"/>
                    <a:pt x="21899" y="23550"/>
                  </a:cubicBezTo>
                  <a:cubicBezTo>
                    <a:pt x="28899" y="16254"/>
                    <a:pt x="37246" y="10502"/>
                    <a:pt x="46948" y="6300"/>
                  </a:cubicBezTo>
                  <a:cubicBezTo>
                    <a:pt x="56644" y="2098"/>
                    <a:pt x="67398" y="0"/>
                    <a:pt x="79198" y="0"/>
                  </a:cubicBezTo>
                  <a:cubicBezTo>
                    <a:pt x="92397" y="0"/>
                    <a:pt x="103895" y="2552"/>
                    <a:pt x="113698" y="7648"/>
                  </a:cubicBezTo>
                  <a:cubicBezTo>
                    <a:pt x="123494" y="12751"/>
                    <a:pt x="131546" y="19600"/>
                    <a:pt x="137846" y="28199"/>
                  </a:cubicBezTo>
                  <a:cubicBezTo>
                    <a:pt x="144146" y="36799"/>
                    <a:pt x="148695" y="46602"/>
                    <a:pt x="151498" y="57602"/>
                  </a:cubicBezTo>
                  <a:cubicBezTo>
                    <a:pt x="154295" y="68602"/>
                    <a:pt x="155297" y="80099"/>
                    <a:pt x="154497" y="92101"/>
                  </a:cubicBezTo>
                  <a:lnTo>
                    <a:pt x="42595" y="92101"/>
                  </a:lnTo>
                  <a:cubicBezTo>
                    <a:pt x="43193" y="105898"/>
                    <a:pt x="46690" y="115903"/>
                    <a:pt x="53097" y="122102"/>
                  </a:cubicBezTo>
                  <a:close/>
                  <a:moveTo>
                    <a:pt x="101255" y="40503"/>
                  </a:moveTo>
                  <a:cubicBezTo>
                    <a:pt x="96152" y="34909"/>
                    <a:pt x="88403" y="32105"/>
                    <a:pt x="78001" y="32105"/>
                  </a:cubicBezTo>
                  <a:cubicBezTo>
                    <a:pt x="71197" y="32105"/>
                    <a:pt x="65552" y="33258"/>
                    <a:pt x="61048" y="35558"/>
                  </a:cubicBezTo>
                  <a:cubicBezTo>
                    <a:pt x="56550" y="37857"/>
                    <a:pt x="52946" y="40711"/>
                    <a:pt x="50249" y="44107"/>
                  </a:cubicBezTo>
                  <a:cubicBezTo>
                    <a:pt x="47547" y="47509"/>
                    <a:pt x="45644" y="51113"/>
                    <a:pt x="44548" y="54905"/>
                  </a:cubicBezTo>
                  <a:cubicBezTo>
                    <a:pt x="43446" y="58704"/>
                    <a:pt x="42797" y="62106"/>
                    <a:pt x="42601" y="65105"/>
                  </a:cubicBezTo>
                  <a:lnTo>
                    <a:pt x="111902" y="65105"/>
                  </a:lnTo>
                  <a:cubicBezTo>
                    <a:pt x="109899" y="54307"/>
                    <a:pt x="106352" y="46104"/>
                    <a:pt x="101255" y="40503"/>
                  </a:cubicBezTo>
                  <a:close/>
                </a:path>
              </a:pathLst>
            </a:custGeom>
            <a:solidFill>
              <a:srgbClr val="FFFFFF"/>
            </a:solidFill>
            <a:ln w="630" cap="flat">
              <a:noFill/>
              <a:prstDash val="solid"/>
              <a:miter/>
            </a:ln>
          </p:spPr>
          <p:txBody>
            <a:bodyPr rtlCol="0" anchor="ctr"/>
            <a:lstStyle/>
            <a:p>
              <a:endParaRPr lang="de-DE"/>
            </a:p>
          </p:txBody>
        </p:sp>
        <p:sp>
          <p:nvSpPr>
            <p:cNvPr id="20" name="Freeform: Shape 19">
              <a:extLst>
                <a:ext uri="{FF2B5EF4-FFF2-40B4-BE49-F238E27FC236}">
                  <a16:creationId xmlns:a16="http://schemas.microsoft.com/office/drawing/2014/main" id="{9A8130A8-9962-08EE-1DAA-8EF5E64DE9CF}"/>
                </a:ext>
              </a:extLst>
            </p:cNvPr>
            <p:cNvSpPr/>
            <p:nvPr/>
          </p:nvSpPr>
          <p:spPr>
            <a:xfrm>
              <a:off x="2468027" y="686545"/>
              <a:ext cx="145500" cy="159310"/>
            </a:xfrm>
            <a:custGeom>
              <a:avLst/>
              <a:gdLst>
                <a:gd name="connsiteX0" fmla="*/ 40497 w 145500"/>
                <a:gd name="connsiteY0" fmla="*/ 4196 h 159310"/>
                <a:gd name="connsiteX1" fmla="*/ 40497 w 145500"/>
                <a:gd name="connsiteY1" fmla="*/ 25799 h 159310"/>
                <a:gd name="connsiteX2" fmla="*/ 41398 w 145500"/>
                <a:gd name="connsiteY2" fmla="*/ 25799 h 159310"/>
                <a:gd name="connsiteX3" fmla="*/ 62396 w 145500"/>
                <a:gd name="connsiteY3" fmla="*/ 6149 h 159310"/>
                <a:gd name="connsiteX4" fmla="*/ 88800 w 145500"/>
                <a:gd name="connsiteY4" fmla="*/ 0 h 159310"/>
                <a:gd name="connsiteX5" fmla="*/ 116848 w 145500"/>
                <a:gd name="connsiteY5" fmla="*/ 4649 h 159310"/>
                <a:gd name="connsiteX6" fmla="*/ 134097 w 145500"/>
                <a:gd name="connsiteY6" fmla="*/ 17552 h 159310"/>
                <a:gd name="connsiteX7" fmla="*/ 142949 w 145500"/>
                <a:gd name="connsiteY7" fmla="*/ 37656 h 159310"/>
                <a:gd name="connsiteX8" fmla="*/ 145500 w 145500"/>
                <a:gd name="connsiteY8" fmla="*/ 63908 h 159310"/>
                <a:gd name="connsiteX9" fmla="*/ 145500 w 145500"/>
                <a:gd name="connsiteY9" fmla="*/ 159310 h 159310"/>
                <a:gd name="connsiteX10" fmla="*/ 102899 w 145500"/>
                <a:gd name="connsiteY10" fmla="*/ 159310 h 159310"/>
                <a:gd name="connsiteX11" fmla="*/ 102899 w 145500"/>
                <a:gd name="connsiteY11" fmla="*/ 71707 h 159310"/>
                <a:gd name="connsiteX12" fmla="*/ 96902 w 145500"/>
                <a:gd name="connsiteY12" fmla="*/ 43055 h 159310"/>
                <a:gd name="connsiteX13" fmla="*/ 75601 w 145500"/>
                <a:gd name="connsiteY13" fmla="*/ 33605 h 159310"/>
                <a:gd name="connsiteX14" fmla="*/ 50401 w 145500"/>
                <a:gd name="connsiteY14" fmla="*/ 43956 h 159310"/>
                <a:gd name="connsiteX15" fmla="*/ 42601 w 145500"/>
                <a:gd name="connsiteY15" fmla="*/ 78008 h 159310"/>
                <a:gd name="connsiteX16" fmla="*/ 42601 w 145500"/>
                <a:gd name="connsiteY16" fmla="*/ 159310 h 159310"/>
                <a:gd name="connsiteX17" fmla="*/ 0 w 145500"/>
                <a:gd name="connsiteY17" fmla="*/ 159310 h 159310"/>
                <a:gd name="connsiteX18" fmla="*/ 0 w 145500"/>
                <a:gd name="connsiteY18" fmla="*/ 4208 h 159310"/>
                <a:gd name="connsiteX19" fmla="*/ 40503 w 145500"/>
                <a:gd name="connsiteY19" fmla="*/ 4208 h 159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5500" h="159310">
                  <a:moveTo>
                    <a:pt x="40497" y="4196"/>
                  </a:moveTo>
                  <a:lnTo>
                    <a:pt x="40497" y="25799"/>
                  </a:lnTo>
                  <a:lnTo>
                    <a:pt x="41398" y="25799"/>
                  </a:lnTo>
                  <a:cubicBezTo>
                    <a:pt x="46797" y="16796"/>
                    <a:pt x="53796" y="10250"/>
                    <a:pt x="62396" y="6149"/>
                  </a:cubicBezTo>
                  <a:cubicBezTo>
                    <a:pt x="70996" y="2054"/>
                    <a:pt x="79797" y="0"/>
                    <a:pt x="88800" y="0"/>
                  </a:cubicBezTo>
                  <a:cubicBezTo>
                    <a:pt x="100203" y="0"/>
                    <a:pt x="109546" y="1550"/>
                    <a:pt x="116848" y="4649"/>
                  </a:cubicBezTo>
                  <a:cubicBezTo>
                    <a:pt x="124143" y="7755"/>
                    <a:pt x="129895" y="12052"/>
                    <a:pt x="134097" y="17552"/>
                  </a:cubicBezTo>
                  <a:cubicBezTo>
                    <a:pt x="138299" y="23058"/>
                    <a:pt x="141248" y="29755"/>
                    <a:pt x="142949" y="37656"/>
                  </a:cubicBezTo>
                  <a:cubicBezTo>
                    <a:pt x="144644" y="45556"/>
                    <a:pt x="145500" y="54307"/>
                    <a:pt x="145500" y="63908"/>
                  </a:cubicBezTo>
                  <a:lnTo>
                    <a:pt x="145500" y="159310"/>
                  </a:lnTo>
                  <a:lnTo>
                    <a:pt x="102899" y="159310"/>
                  </a:lnTo>
                  <a:lnTo>
                    <a:pt x="102899" y="71707"/>
                  </a:lnTo>
                  <a:cubicBezTo>
                    <a:pt x="102899" y="58912"/>
                    <a:pt x="100896" y="49355"/>
                    <a:pt x="96902" y="43055"/>
                  </a:cubicBezTo>
                  <a:cubicBezTo>
                    <a:pt x="92901" y="36755"/>
                    <a:pt x="85801" y="33605"/>
                    <a:pt x="75601" y="33605"/>
                  </a:cubicBezTo>
                  <a:cubicBezTo>
                    <a:pt x="63996" y="33605"/>
                    <a:pt x="55598" y="37057"/>
                    <a:pt x="50401" y="43956"/>
                  </a:cubicBezTo>
                  <a:cubicBezTo>
                    <a:pt x="45197" y="50854"/>
                    <a:pt x="42601" y="62207"/>
                    <a:pt x="42601" y="78008"/>
                  </a:cubicBezTo>
                  <a:lnTo>
                    <a:pt x="42601" y="159310"/>
                  </a:lnTo>
                  <a:lnTo>
                    <a:pt x="0" y="159310"/>
                  </a:lnTo>
                  <a:lnTo>
                    <a:pt x="0" y="4208"/>
                  </a:lnTo>
                  <a:lnTo>
                    <a:pt x="40503" y="4208"/>
                  </a:lnTo>
                  <a:close/>
                </a:path>
              </a:pathLst>
            </a:custGeom>
            <a:solidFill>
              <a:srgbClr val="FFFFFF"/>
            </a:solidFill>
            <a:ln w="630" cap="flat">
              <a:noFill/>
              <a:prstDash val="solid"/>
              <a:miter/>
            </a:ln>
          </p:spPr>
          <p:txBody>
            <a:bodyPr rtlCol="0" anchor="ctr"/>
            <a:lstStyle/>
            <a:p>
              <a:endParaRPr lang="de-DE"/>
            </a:p>
          </p:txBody>
        </p:sp>
        <p:sp>
          <p:nvSpPr>
            <p:cNvPr id="21" name="Freeform: Shape 20">
              <a:extLst>
                <a:ext uri="{FF2B5EF4-FFF2-40B4-BE49-F238E27FC236}">
                  <a16:creationId xmlns:a16="http://schemas.microsoft.com/office/drawing/2014/main" id="{D6A077EB-CF58-B38F-FA93-946874C323CD}"/>
                </a:ext>
              </a:extLst>
            </p:cNvPr>
            <p:cNvSpPr/>
            <p:nvPr/>
          </p:nvSpPr>
          <p:spPr>
            <a:xfrm>
              <a:off x="2632491" y="686533"/>
              <a:ext cx="143704" cy="163209"/>
            </a:xfrm>
            <a:custGeom>
              <a:avLst/>
              <a:gdLst>
                <a:gd name="connsiteX0" fmla="*/ 43345 w 143704"/>
                <a:gd name="connsiteY0" fmla="*/ 120760 h 163209"/>
                <a:gd name="connsiteX1" fmla="*/ 50697 w 143704"/>
                <a:gd name="connsiteY1" fmla="*/ 128862 h 163209"/>
                <a:gd name="connsiteX2" fmla="*/ 61048 w 143704"/>
                <a:gd name="connsiteY2" fmla="*/ 133511 h 163209"/>
                <a:gd name="connsiteX3" fmla="*/ 73201 w 143704"/>
                <a:gd name="connsiteY3" fmla="*/ 135011 h 163209"/>
                <a:gd name="connsiteX4" fmla="*/ 82651 w 143704"/>
                <a:gd name="connsiteY4" fmla="*/ 133959 h 163209"/>
                <a:gd name="connsiteX5" fmla="*/ 91654 w 143704"/>
                <a:gd name="connsiteY5" fmla="*/ 130657 h 163209"/>
                <a:gd name="connsiteX6" fmla="*/ 98401 w 143704"/>
                <a:gd name="connsiteY6" fmla="*/ 124660 h 163209"/>
                <a:gd name="connsiteX7" fmla="*/ 101104 w 143704"/>
                <a:gd name="connsiteY7" fmla="*/ 115210 h 163209"/>
                <a:gd name="connsiteX8" fmla="*/ 88352 w 143704"/>
                <a:gd name="connsiteY8" fmla="*/ 100808 h 163209"/>
                <a:gd name="connsiteX9" fmla="*/ 52801 w 143704"/>
                <a:gd name="connsiteY9" fmla="*/ 91206 h 163209"/>
                <a:gd name="connsiteX10" fmla="*/ 34650 w 143704"/>
                <a:gd name="connsiteY10" fmla="*/ 86254 h 163209"/>
                <a:gd name="connsiteX11" fmla="*/ 18900 w 143704"/>
                <a:gd name="connsiteY11" fmla="*/ 78751 h 163209"/>
                <a:gd name="connsiteX12" fmla="*/ 7799 w 143704"/>
                <a:gd name="connsiteY12" fmla="*/ 67052 h 163209"/>
                <a:gd name="connsiteX13" fmla="*/ 3597 w 143704"/>
                <a:gd name="connsiteY13" fmla="*/ 49802 h 163209"/>
                <a:gd name="connsiteX14" fmla="*/ 9450 w 143704"/>
                <a:gd name="connsiteY14" fmla="*/ 25200 h 163209"/>
                <a:gd name="connsiteX15" fmla="*/ 24898 w 143704"/>
                <a:gd name="connsiteY15" fmla="*/ 10049 h 163209"/>
                <a:gd name="connsiteX16" fmla="*/ 46501 w 143704"/>
                <a:gd name="connsiteY16" fmla="*/ 2249 h 163209"/>
                <a:gd name="connsiteX17" fmla="*/ 71103 w 143704"/>
                <a:gd name="connsiteY17" fmla="*/ 0 h 163209"/>
                <a:gd name="connsiteX18" fmla="*/ 95553 w 143704"/>
                <a:gd name="connsiteY18" fmla="*/ 2400 h 163209"/>
                <a:gd name="connsiteX19" fmla="*/ 116703 w 143704"/>
                <a:gd name="connsiteY19" fmla="*/ 10502 h 163209"/>
                <a:gd name="connsiteX20" fmla="*/ 132151 w 143704"/>
                <a:gd name="connsiteY20" fmla="*/ 25654 h 163209"/>
                <a:gd name="connsiteX21" fmla="*/ 139503 w 143704"/>
                <a:gd name="connsiteY21" fmla="*/ 49506 h 163209"/>
                <a:gd name="connsiteX22" fmla="*/ 98999 w 143704"/>
                <a:gd name="connsiteY22" fmla="*/ 49506 h 163209"/>
                <a:gd name="connsiteX23" fmla="*/ 89701 w 143704"/>
                <a:gd name="connsiteY23" fmla="*/ 32855 h 163209"/>
                <a:gd name="connsiteX24" fmla="*/ 69899 w 143704"/>
                <a:gd name="connsiteY24" fmla="*/ 28508 h 163209"/>
                <a:gd name="connsiteX25" fmla="*/ 62100 w 143704"/>
                <a:gd name="connsiteY25" fmla="*/ 28955 h 163209"/>
                <a:gd name="connsiteX26" fmla="*/ 54452 w 143704"/>
                <a:gd name="connsiteY26" fmla="*/ 30908 h 163209"/>
                <a:gd name="connsiteX27" fmla="*/ 48599 w 143704"/>
                <a:gd name="connsiteY27" fmla="*/ 35255 h 163209"/>
                <a:gd name="connsiteX28" fmla="*/ 46199 w 143704"/>
                <a:gd name="connsiteY28" fmla="*/ 42904 h 163209"/>
                <a:gd name="connsiteX29" fmla="*/ 50401 w 143704"/>
                <a:gd name="connsiteY29" fmla="*/ 52202 h 163209"/>
                <a:gd name="connsiteX30" fmla="*/ 61350 w 143704"/>
                <a:gd name="connsiteY30" fmla="*/ 58055 h 163209"/>
                <a:gd name="connsiteX31" fmla="*/ 76798 w 143704"/>
                <a:gd name="connsiteY31" fmla="*/ 62106 h 163209"/>
                <a:gd name="connsiteX32" fmla="*/ 94501 w 143704"/>
                <a:gd name="connsiteY32" fmla="*/ 66006 h 163209"/>
                <a:gd name="connsiteX33" fmla="*/ 112652 w 143704"/>
                <a:gd name="connsiteY33" fmla="*/ 71109 h 163209"/>
                <a:gd name="connsiteX34" fmla="*/ 128402 w 143704"/>
                <a:gd name="connsiteY34" fmla="*/ 79060 h 163209"/>
                <a:gd name="connsiteX35" fmla="*/ 139503 w 143704"/>
                <a:gd name="connsiteY35" fmla="*/ 91357 h 163209"/>
                <a:gd name="connsiteX36" fmla="*/ 143705 w 143704"/>
                <a:gd name="connsiteY36" fmla="*/ 109508 h 163209"/>
                <a:gd name="connsiteX37" fmla="*/ 137556 w 143704"/>
                <a:gd name="connsiteY37" fmla="*/ 135156 h 163209"/>
                <a:gd name="connsiteX38" fmla="*/ 121503 w 143704"/>
                <a:gd name="connsiteY38" fmla="*/ 151807 h 163209"/>
                <a:gd name="connsiteX39" fmla="*/ 98855 w 143704"/>
                <a:gd name="connsiteY39" fmla="*/ 160658 h 163209"/>
                <a:gd name="connsiteX40" fmla="*/ 72905 w 143704"/>
                <a:gd name="connsiteY40" fmla="*/ 163210 h 163209"/>
                <a:gd name="connsiteX41" fmla="*/ 46501 w 143704"/>
                <a:gd name="connsiteY41" fmla="*/ 160507 h 163209"/>
                <a:gd name="connsiteX42" fmla="*/ 23550 w 143704"/>
                <a:gd name="connsiteY42" fmla="*/ 151504 h 163209"/>
                <a:gd name="connsiteX43" fmla="*/ 7050 w 143704"/>
                <a:gd name="connsiteY43" fmla="*/ 134853 h 163209"/>
                <a:gd name="connsiteX44" fmla="*/ 0 w 143704"/>
                <a:gd name="connsiteY44" fmla="*/ 108903 h 163209"/>
                <a:gd name="connsiteX45" fmla="*/ 40503 w 143704"/>
                <a:gd name="connsiteY45" fmla="*/ 108903 h 163209"/>
                <a:gd name="connsiteX46" fmla="*/ 43351 w 143704"/>
                <a:gd name="connsiteY46" fmla="*/ 120754 h 163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43704" h="163209">
                  <a:moveTo>
                    <a:pt x="43345" y="120760"/>
                  </a:moveTo>
                  <a:cubicBezTo>
                    <a:pt x="45241" y="124061"/>
                    <a:pt x="47698" y="126758"/>
                    <a:pt x="50697" y="128862"/>
                  </a:cubicBezTo>
                  <a:cubicBezTo>
                    <a:pt x="53696" y="130966"/>
                    <a:pt x="57148" y="132516"/>
                    <a:pt x="61048" y="133511"/>
                  </a:cubicBezTo>
                  <a:cubicBezTo>
                    <a:pt x="64947" y="134513"/>
                    <a:pt x="68999" y="135011"/>
                    <a:pt x="73201" y="135011"/>
                  </a:cubicBezTo>
                  <a:cubicBezTo>
                    <a:pt x="76199" y="135011"/>
                    <a:pt x="79350" y="134664"/>
                    <a:pt x="82651" y="133959"/>
                  </a:cubicBezTo>
                  <a:cubicBezTo>
                    <a:pt x="85952" y="133259"/>
                    <a:pt x="88951" y="132157"/>
                    <a:pt x="91654" y="130657"/>
                  </a:cubicBezTo>
                  <a:cubicBezTo>
                    <a:pt x="94356" y="129158"/>
                    <a:pt x="96605" y="127161"/>
                    <a:pt x="98401" y="124660"/>
                  </a:cubicBezTo>
                  <a:cubicBezTo>
                    <a:pt x="100203" y="122159"/>
                    <a:pt x="101104" y="119008"/>
                    <a:pt x="101104" y="115210"/>
                  </a:cubicBezTo>
                  <a:cubicBezTo>
                    <a:pt x="101104" y="108809"/>
                    <a:pt x="96851" y="104008"/>
                    <a:pt x="88352" y="100808"/>
                  </a:cubicBezTo>
                  <a:cubicBezTo>
                    <a:pt x="79847" y="97613"/>
                    <a:pt x="67997" y="94407"/>
                    <a:pt x="52801" y="91206"/>
                  </a:cubicBezTo>
                  <a:cubicBezTo>
                    <a:pt x="46602" y="89808"/>
                    <a:pt x="40547" y="88157"/>
                    <a:pt x="34650" y="86254"/>
                  </a:cubicBezTo>
                  <a:cubicBezTo>
                    <a:pt x="28747" y="84358"/>
                    <a:pt x="23499" y="81857"/>
                    <a:pt x="18900" y="78751"/>
                  </a:cubicBezTo>
                  <a:cubicBezTo>
                    <a:pt x="14295" y="75651"/>
                    <a:pt x="10597" y="71752"/>
                    <a:pt x="7799" y="67052"/>
                  </a:cubicBezTo>
                  <a:cubicBezTo>
                    <a:pt x="4996" y="62352"/>
                    <a:pt x="3597" y="56600"/>
                    <a:pt x="3597" y="49802"/>
                  </a:cubicBezTo>
                  <a:cubicBezTo>
                    <a:pt x="3597" y="39804"/>
                    <a:pt x="5544" y="31607"/>
                    <a:pt x="9450" y="25200"/>
                  </a:cubicBezTo>
                  <a:cubicBezTo>
                    <a:pt x="13350" y="18799"/>
                    <a:pt x="18497" y="13753"/>
                    <a:pt x="24898" y="10049"/>
                  </a:cubicBezTo>
                  <a:cubicBezTo>
                    <a:pt x="31299" y="6350"/>
                    <a:pt x="38493" y="3749"/>
                    <a:pt x="46501" y="2249"/>
                  </a:cubicBezTo>
                  <a:cubicBezTo>
                    <a:pt x="54496" y="750"/>
                    <a:pt x="62698" y="0"/>
                    <a:pt x="71103" y="0"/>
                  </a:cubicBezTo>
                  <a:cubicBezTo>
                    <a:pt x="79507" y="0"/>
                    <a:pt x="87653" y="800"/>
                    <a:pt x="95553" y="2400"/>
                  </a:cubicBezTo>
                  <a:cubicBezTo>
                    <a:pt x="103454" y="4001"/>
                    <a:pt x="110503" y="6703"/>
                    <a:pt x="116703" y="10502"/>
                  </a:cubicBezTo>
                  <a:cubicBezTo>
                    <a:pt x="122902" y="14301"/>
                    <a:pt x="128049" y="19354"/>
                    <a:pt x="132151" y="25654"/>
                  </a:cubicBezTo>
                  <a:cubicBezTo>
                    <a:pt x="136246" y="31954"/>
                    <a:pt x="138696" y="39905"/>
                    <a:pt x="139503" y="49506"/>
                  </a:cubicBezTo>
                  <a:lnTo>
                    <a:pt x="98999" y="49506"/>
                  </a:lnTo>
                  <a:cubicBezTo>
                    <a:pt x="98401" y="41310"/>
                    <a:pt x="95295" y="35759"/>
                    <a:pt x="89701" y="32855"/>
                  </a:cubicBezTo>
                  <a:cubicBezTo>
                    <a:pt x="84100" y="29957"/>
                    <a:pt x="77497" y="28508"/>
                    <a:pt x="69899" y="28508"/>
                  </a:cubicBezTo>
                  <a:cubicBezTo>
                    <a:pt x="67499" y="28508"/>
                    <a:pt x="64897" y="28659"/>
                    <a:pt x="62100" y="28955"/>
                  </a:cubicBezTo>
                  <a:cubicBezTo>
                    <a:pt x="59296" y="29258"/>
                    <a:pt x="56745" y="29906"/>
                    <a:pt x="54452" y="30908"/>
                  </a:cubicBezTo>
                  <a:cubicBezTo>
                    <a:pt x="52152" y="31910"/>
                    <a:pt x="50199" y="33359"/>
                    <a:pt x="48599" y="35255"/>
                  </a:cubicBezTo>
                  <a:cubicBezTo>
                    <a:pt x="46999" y="37158"/>
                    <a:pt x="46199" y="39709"/>
                    <a:pt x="46199" y="42904"/>
                  </a:cubicBezTo>
                  <a:cubicBezTo>
                    <a:pt x="46199" y="46702"/>
                    <a:pt x="47597" y="49802"/>
                    <a:pt x="50401" y="52202"/>
                  </a:cubicBezTo>
                  <a:cubicBezTo>
                    <a:pt x="53198" y="54603"/>
                    <a:pt x="56852" y="56550"/>
                    <a:pt x="61350" y="58055"/>
                  </a:cubicBezTo>
                  <a:cubicBezTo>
                    <a:pt x="65848" y="59555"/>
                    <a:pt x="70996" y="60903"/>
                    <a:pt x="76798" y="62106"/>
                  </a:cubicBezTo>
                  <a:cubicBezTo>
                    <a:pt x="82594" y="63303"/>
                    <a:pt x="88497" y="64607"/>
                    <a:pt x="94501" y="66006"/>
                  </a:cubicBezTo>
                  <a:cubicBezTo>
                    <a:pt x="100700" y="67405"/>
                    <a:pt x="106749" y="69112"/>
                    <a:pt x="112652" y="71109"/>
                  </a:cubicBezTo>
                  <a:cubicBezTo>
                    <a:pt x="118549" y="73112"/>
                    <a:pt x="123797" y="75758"/>
                    <a:pt x="128402" y="79060"/>
                  </a:cubicBezTo>
                  <a:cubicBezTo>
                    <a:pt x="133001" y="82361"/>
                    <a:pt x="136699" y="86462"/>
                    <a:pt x="139503" y="91357"/>
                  </a:cubicBezTo>
                  <a:cubicBezTo>
                    <a:pt x="142300" y="96259"/>
                    <a:pt x="143705" y="102307"/>
                    <a:pt x="143705" y="109508"/>
                  </a:cubicBezTo>
                  <a:cubicBezTo>
                    <a:pt x="143705" y="119708"/>
                    <a:pt x="141651" y="128257"/>
                    <a:pt x="137556" y="135156"/>
                  </a:cubicBezTo>
                  <a:cubicBezTo>
                    <a:pt x="133455" y="142054"/>
                    <a:pt x="128106" y="147605"/>
                    <a:pt x="121503" y="151807"/>
                  </a:cubicBezTo>
                  <a:cubicBezTo>
                    <a:pt x="114901" y="156009"/>
                    <a:pt x="107353" y="158957"/>
                    <a:pt x="98855" y="160658"/>
                  </a:cubicBezTo>
                  <a:cubicBezTo>
                    <a:pt x="90349" y="162353"/>
                    <a:pt x="81699" y="163210"/>
                    <a:pt x="72905" y="163210"/>
                  </a:cubicBezTo>
                  <a:cubicBezTo>
                    <a:pt x="64110" y="163210"/>
                    <a:pt x="55101" y="162309"/>
                    <a:pt x="46501" y="160507"/>
                  </a:cubicBezTo>
                  <a:cubicBezTo>
                    <a:pt x="37901" y="158705"/>
                    <a:pt x="30247" y="155706"/>
                    <a:pt x="23550" y="151504"/>
                  </a:cubicBezTo>
                  <a:cubicBezTo>
                    <a:pt x="16846" y="147302"/>
                    <a:pt x="11346" y="141752"/>
                    <a:pt x="7050" y="134853"/>
                  </a:cubicBezTo>
                  <a:cubicBezTo>
                    <a:pt x="2747" y="127955"/>
                    <a:pt x="397" y="119305"/>
                    <a:pt x="0" y="108903"/>
                  </a:cubicBezTo>
                  <a:lnTo>
                    <a:pt x="40503" y="108903"/>
                  </a:lnTo>
                  <a:cubicBezTo>
                    <a:pt x="40503" y="113509"/>
                    <a:pt x="41448" y="117452"/>
                    <a:pt x="43351" y="120754"/>
                  </a:cubicBezTo>
                  <a:close/>
                </a:path>
              </a:pathLst>
            </a:custGeom>
            <a:solidFill>
              <a:srgbClr val="FFFFFF"/>
            </a:solidFill>
            <a:ln w="630" cap="flat">
              <a:noFill/>
              <a:prstDash val="solid"/>
              <a:miter/>
            </a:ln>
          </p:spPr>
          <p:txBody>
            <a:bodyPr rtlCol="0" anchor="ctr"/>
            <a:lstStyle/>
            <a:p>
              <a:endParaRPr lang="de-DE"/>
            </a:p>
          </p:txBody>
        </p:sp>
        <p:sp>
          <p:nvSpPr>
            <p:cNvPr id="22" name="Freeform: Shape 21">
              <a:extLst>
                <a:ext uri="{FF2B5EF4-FFF2-40B4-BE49-F238E27FC236}">
                  <a16:creationId xmlns:a16="http://schemas.microsoft.com/office/drawing/2014/main" id="{CE1CFC3A-A85A-01E0-43CA-4B7150A250C7}"/>
                </a:ext>
              </a:extLst>
            </p:cNvPr>
            <p:cNvSpPr/>
            <p:nvPr/>
          </p:nvSpPr>
          <p:spPr>
            <a:xfrm>
              <a:off x="2787611" y="686539"/>
              <a:ext cx="154763" cy="163203"/>
            </a:xfrm>
            <a:custGeom>
              <a:avLst/>
              <a:gdLst>
                <a:gd name="connsiteX0" fmla="*/ 53103 w 154763"/>
                <a:gd name="connsiteY0" fmla="*/ 122108 h 163203"/>
                <a:gd name="connsiteX1" fmla="*/ 80704 w 154763"/>
                <a:gd name="connsiteY1" fmla="*/ 131407 h 163203"/>
                <a:gd name="connsiteX2" fmla="*/ 102906 w 154763"/>
                <a:gd name="connsiteY2" fmla="*/ 124956 h 163203"/>
                <a:gd name="connsiteX3" fmla="*/ 114302 w 154763"/>
                <a:gd name="connsiteY3" fmla="*/ 111304 h 163203"/>
                <a:gd name="connsiteX4" fmla="*/ 151800 w 154763"/>
                <a:gd name="connsiteY4" fmla="*/ 111304 h 163203"/>
                <a:gd name="connsiteX5" fmla="*/ 124200 w 154763"/>
                <a:gd name="connsiteY5" fmla="*/ 151202 h 163203"/>
                <a:gd name="connsiteX6" fmla="*/ 79198 w 154763"/>
                <a:gd name="connsiteY6" fmla="*/ 163204 h 163203"/>
                <a:gd name="connsiteX7" fmla="*/ 46199 w 154763"/>
                <a:gd name="connsiteY7" fmla="*/ 157351 h 163203"/>
                <a:gd name="connsiteX8" fmla="*/ 21301 w 154763"/>
                <a:gd name="connsiteY8" fmla="*/ 140700 h 163203"/>
                <a:gd name="connsiteX9" fmla="*/ 5550 w 154763"/>
                <a:gd name="connsiteY9" fmla="*/ 114901 h 163203"/>
                <a:gd name="connsiteX10" fmla="*/ 0 w 154763"/>
                <a:gd name="connsiteY10" fmla="*/ 81901 h 163203"/>
                <a:gd name="connsiteX11" fmla="*/ 5702 w 154763"/>
                <a:gd name="connsiteY11" fmla="*/ 49500 h 163203"/>
                <a:gd name="connsiteX12" fmla="*/ 21899 w 154763"/>
                <a:gd name="connsiteY12" fmla="*/ 23550 h 163203"/>
                <a:gd name="connsiteX13" fmla="*/ 46948 w 154763"/>
                <a:gd name="connsiteY13" fmla="*/ 6300 h 163203"/>
                <a:gd name="connsiteX14" fmla="*/ 79198 w 154763"/>
                <a:gd name="connsiteY14" fmla="*/ 0 h 163203"/>
                <a:gd name="connsiteX15" fmla="*/ 113698 w 154763"/>
                <a:gd name="connsiteY15" fmla="*/ 7648 h 163203"/>
                <a:gd name="connsiteX16" fmla="*/ 137846 w 154763"/>
                <a:gd name="connsiteY16" fmla="*/ 28199 h 163203"/>
                <a:gd name="connsiteX17" fmla="*/ 151498 w 154763"/>
                <a:gd name="connsiteY17" fmla="*/ 57602 h 163203"/>
                <a:gd name="connsiteX18" fmla="*/ 154497 w 154763"/>
                <a:gd name="connsiteY18" fmla="*/ 92101 h 163203"/>
                <a:gd name="connsiteX19" fmla="*/ 42595 w 154763"/>
                <a:gd name="connsiteY19" fmla="*/ 92101 h 163203"/>
                <a:gd name="connsiteX20" fmla="*/ 53097 w 154763"/>
                <a:gd name="connsiteY20" fmla="*/ 122102 h 163203"/>
                <a:gd name="connsiteX21" fmla="*/ 101255 w 154763"/>
                <a:gd name="connsiteY21" fmla="*/ 40503 h 163203"/>
                <a:gd name="connsiteX22" fmla="*/ 78001 w 154763"/>
                <a:gd name="connsiteY22" fmla="*/ 32105 h 163203"/>
                <a:gd name="connsiteX23" fmla="*/ 61048 w 154763"/>
                <a:gd name="connsiteY23" fmla="*/ 35558 h 163203"/>
                <a:gd name="connsiteX24" fmla="*/ 50249 w 154763"/>
                <a:gd name="connsiteY24" fmla="*/ 44107 h 163203"/>
                <a:gd name="connsiteX25" fmla="*/ 44548 w 154763"/>
                <a:gd name="connsiteY25" fmla="*/ 54905 h 163203"/>
                <a:gd name="connsiteX26" fmla="*/ 42601 w 154763"/>
                <a:gd name="connsiteY26" fmla="*/ 65105 h 163203"/>
                <a:gd name="connsiteX27" fmla="*/ 111902 w 154763"/>
                <a:gd name="connsiteY27" fmla="*/ 65105 h 163203"/>
                <a:gd name="connsiteX28" fmla="*/ 101255 w 154763"/>
                <a:gd name="connsiteY28" fmla="*/ 40503 h 163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4763" h="163203">
                  <a:moveTo>
                    <a:pt x="53103" y="122108"/>
                  </a:moveTo>
                  <a:cubicBezTo>
                    <a:pt x="59504" y="128307"/>
                    <a:pt x="68702" y="131407"/>
                    <a:pt x="80704" y="131407"/>
                  </a:cubicBezTo>
                  <a:cubicBezTo>
                    <a:pt x="89304" y="131407"/>
                    <a:pt x="96700" y="129259"/>
                    <a:pt x="102906" y="124956"/>
                  </a:cubicBezTo>
                  <a:cubicBezTo>
                    <a:pt x="109105" y="120659"/>
                    <a:pt x="112904" y="116104"/>
                    <a:pt x="114302" y="111304"/>
                  </a:cubicBezTo>
                  <a:lnTo>
                    <a:pt x="151800" y="111304"/>
                  </a:lnTo>
                  <a:cubicBezTo>
                    <a:pt x="145803" y="129901"/>
                    <a:pt x="136598" y="143207"/>
                    <a:pt x="124200" y="151202"/>
                  </a:cubicBezTo>
                  <a:cubicBezTo>
                    <a:pt x="111795" y="159203"/>
                    <a:pt x="96794" y="163204"/>
                    <a:pt x="79198" y="163204"/>
                  </a:cubicBezTo>
                  <a:cubicBezTo>
                    <a:pt x="66995" y="163204"/>
                    <a:pt x="55995" y="161251"/>
                    <a:pt x="46199" y="157351"/>
                  </a:cubicBezTo>
                  <a:cubicBezTo>
                    <a:pt x="36396" y="153451"/>
                    <a:pt x="28092" y="147901"/>
                    <a:pt x="21301" y="140700"/>
                  </a:cubicBezTo>
                  <a:cubicBezTo>
                    <a:pt x="14496" y="133499"/>
                    <a:pt x="9248" y="124905"/>
                    <a:pt x="5550" y="114901"/>
                  </a:cubicBezTo>
                  <a:cubicBezTo>
                    <a:pt x="1846" y="104903"/>
                    <a:pt x="0" y="93903"/>
                    <a:pt x="0" y="81901"/>
                  </a:cubicBezTo>
                  <a:cubicBezTo>
                    <a:pt x="0" y="69899"/>
                    <a:pt x="1896" y="59504"/>
                    <a:pt x="5702" y="49500"/>
                  </a:cubicBezTo>
                  <a:cubicBezTo>
                    <a:pt x="9501" y="39501"/>
                    <a:pt x="14900" y="30851"/>
                    <a:pt x="21899" y="23550"/>
                  </a:cubicBezTo>
                  <a:cubicBezTo>
                    <a:pt x="28898" y="16254"/>
                    <a:pt x="37246" y="10502"/>
                    <a:pt x="46948" y="6300"/>
                  </a:cubicBezTo>
                  <a:cubicBezTo>
                    <a:pt x="56644" y="2098"/>
                    <a:pt x="67398" y="0"/>
                    <a:pt x="79198" y="0"/>
                  </a:cubicBezTo>
                  <a:cubicBezTo>
                    <a:pt x="92397" y="0"/>
                    <a:pt x="103895" y="2552"/>
                    <a:pt x="113698" y="7648"/>
                  </a:cubicBezTo>
                  <a:cubicBezTo>
                    <a:pt x="123494" y="12751"/>
                    <a:pt x="131546" y="19600"/>
                    <a:pt x="137846" y="28199"/>
                  </a:cubicBezTo>
                  <a:cubicBezTo>
                    <a:pt x="144146" y="36799"/>
                    <a:pt x="148695" y="46602"/>
                    <a:pt x="151498" y="57602"/>
                  </a:cubicBezTo>
                  <a:cubicBezTo>
                    <a:pt x="154295" y="68602"/>
                    <a:pt x="155297" y="80099"/>
                    <a:pt x="154497" y="92101"/>
                  </a:cubicBezTo>
                  <a:lnTo>
                    <a:pt x="42595" y="92101"/>
                  </a:lnTo>
                  <a:cubicBezTo>
                    <a:pt x="43193" y="105898"/>
                    <a:pt x="46690" y="115903"/>
                    <a:pt x="53097" y="122102"/>
                  </a:cubicBezTo>
                  <a:close/>
                  <a:moveTo>
                    <a:pt x="101255" y="40503"/>
                  </a:moveTo>
                  <a:cubicBezTo>
                    <a:pt x="96152" y="34909"/>
                    <a:pt x="88403" y="32105"/>
                    <a:pt x="78001" y="32105"/>
                  </a:cubicBezTo>
                  <a:cubicBezTo>
                    <a:pt x="71197" y="32105"/>
                    <a:pt x="65552" y="33258"/>
                    <a:pt x="61048" y="35558"/>
                  </a:cubicBezTo>
                  <a:cubicBezTo>
                    <a:pt x="56550" y="37857"/>
                    <a:pt x="52946" y="40711"/>
                    <a:pt x="50249" y="44107"/>
                  </a:cubicBezTo>
                  <a:cubicBezTo>
                    <a:pt x="47547" y="47509"/>
                    <a:pt x="45644" y="51113"/>
                    <a:pt x="44548" y="54905"/>
                  </a:cubicBezTo>
                  <a:cubicBezTo>
                    <a:pt x="43445" y="58704"/>
                    <a:pt x="42796" y="62106"/>
                    <a:pt x="42601" y="65105"/>
                  </a:cubicBezTo>
                  <a:lnTo>
                    <a:pt x="111902" y="65105"/>
                  </a:lnTo>
                  <a:cubicBezTo>
                    <a:pt x="109899" y="54307"/>
                    <a:pt x="106352" y="46104"/>
                    <a:pt x="101255" y="40503"/>
                  </a:cubicBezTo>
                  <a:close/>
                </a:path>
              </a:pathLst>
            </a:custGeom>
            <a:solidFill>
              <a:srgbClr val="FFFFFF"/>
            </a:solidFill>
            <a:ln w="630" cap="flat">
              <a:noFill/>
              <a:prstDash val="solid"/>
              <a:miter/>
            </a:ln>
          </p:spPr>
          <p:txBody>
            <a:bodyPr rtlCol="0" anchor="ctr"/>
            <a:lstStyle/>
            <a:p>
              <a:endParaRPr lang="de-DE"/>
            </a:p>
          </p:txBody>
        </p:sp>
      </p:grpSp>
    </p:spTree>
    <p:extLst>
      <p:ext uri="{BB962C8B-B14F-4D97-AF65-F5344CB8AC3E}">
        <p14:creationId xmlns:p14="http://schemas.microsoft.com/office/powerpoint/2010/main" val="30184500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ank you_black">
    <p:bg>
      <p:bgPr>
        <a:solidFill>
          <a:schemeClr val="tx1"/>
        </a:solidFill>
        <a:effectLst/>
      </p:bgPr>
    </p:bg>
    <p:spTree>
      <p:nvGrpSpPr>
        <p:cNvPr id="1" name=""/>
        <p:cNvGrpSpPr/>
        <p:nvPr/>
      </p:nvGrpSpPr>
      <p:grpSpPr>
        <a:xfrm>
          <a:off x="0" y="0"/>
          <a:ext cx="0" cy="0"/>
          <a:chOff x="0" y="0"/>
          <a:chExt cx="0" cy="0"/>
        </a:xfrm>
      </p:grpSpPr>
      <p:sp>
        <p:nvSpPr>
          <p:cNvPr id="24" name="Text Placeholder 17"/>
          <p:cNvSpPr>
            <a:spLocks noGrp="1"/>
          </p:cNvSpPr>
          <p:nvPr>
            <p:ph type="body" sz="quarter" idx="16" hasCustomPrompt="1"/>
          </p:nvPr>
        </p:nvSpPr>
        <p:spPr>
          <a:xfrm>
            <a:off x="591364" y="3004677"/>
            <a:ext cx="6814136" cy="504212"/>
          </a:xfrm>
        </p:spPr>
        <p:txBody>
          <a:bodyPr/>
          <a:lstStyle>
            <a:lvl1pPr marL="0" marR="0" indent="0" algn="l" defTabSz="685800" rtl="0" eaLnBrk="1" fontAlgn="auto" latinLnBrk="0" hangingPunct="1">
              <a:lnSpc>
                <a:spcPct val="100000"/>
              </a:lnSpc>
              <a:spcBef>
                <a:spcPts val="750"/>
              </a:spcBef>
              <a:spcAft>
                <a:spcPts val="0"/>
              </a:spcAft>
              <a:buClrTx/>
              <a:buSzTx/>
              <a:buFont typeface="Arial"/>
              <a:buNone/>
              <a:tabLst/>
              <a:defRPr sz="1600">
                <a:solidFill>
                  <a:schemeClr val="bg1"/>
                </a:solidFill>
              </a:defRPr>
            </a:lvl1pPr>
          </a:lstStyle>
          <a:p>
            <a:pPr marL="0" marR="0" lvl="0" indent="0" algn="l" defTabSz="685800" rtl="0" eaLnBrk="1" fontAlgn="auto" latinLnBrk="0" hangingPunct="1">
              <a:lnSpc>
                <a:spcPct val="100000"/>
              </a:lnSpc>
              <a:spcBef>
                <a:spcPts val="750"/>
              </a:spcBef>
              <a:spcAft>
                <a:spcPts val="0"/>
              </a:spcAft>
              <a:buClrTx/>
              <a:buSzTx/>
              <a:buFont typeface="Arial"/>
              <a:buNone/>
              <a:tabLst/>
              <a:defRPr/>
            </a:pPr>
            <a:r>
              <a:rPr lang="en-US" noProof="0"/>
              <a:t>Click to add presenter / subtitle</a:t>
            </a:r>
          </a:p>
        </p:txBody>
      </p:sp>
      <p:sp>
        <p:nvSpPr>
          <p:cNvPr id="16" name="TextBox 4">
            <a:extLst>
              <a:ext uri="{FF2B5EF4-FFF2-40B4-BE49-F238E27FC236}">
                <a16:creationId xmlns:a16="http://schemas.microsoft.com/office/drawing/2014/main" id="{E34AD087-C566-4D6E-961E-A718A1AED990}"/>
              </a:ext>
            </a:extLst>
          </p:cNvPr>
          <p:cNvSpPr txBox="1"/>
          <p:nvPr userDrawn="1"/>
        </p:nvSpPr>
        <p:spPr>
          <a:xfrm>
            <a:off x="599975" y="3556840"/>
            <a:ext cx="3600400" cy="246297"/>
          </a:xfrm>
          <a:prstGeom prst="rect">
            <a:avLst/>
          </a:prstGeom>
        </p:spPr>
        <p:txBody>
          <a:bodyPr wrap="square" lIns="0" tIns="0" rIns="0" bIns="0"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i="0" u="none" noProof="0">
                <a:solidFill>
                  <a:schemeClr val="tx2"/>
                </a:solidFill>
                <a:latin typeface="+mn-lt"/>
                <a:cs typeface="Arial" panose="020B0604020202020204" pitchFamily="34" charset="0"/>
                <a:hlinkClick r:id="rId2">
                  <a:extLst>
                    <a:ext uri="{A12FA001-AC4F-418D-AE19-62706E023703}">
                      <ahyp:hlinkClr xmlns:ahyp="http://schemas.microsoft.com/office/drawing/2018/hyperlinkcolor" val="tx"/>
                    </a:ext>
                  </a:extLst>
                </a:hlinkClick>
              </a:rPr>
              <a:t>orangecyberdefense.com</a:t>
            </a:r>
            <a:endParaRPr lang="en-US" sz="1600" b="0" i="0" u="none" noProof="0">
              <a:solidFill>
                <a:schemeClr val="tx2"/>
              </a:solidFill>
              <a:latin typeface="+mn-lt"/>
              <a:cs typeface="Arial" panose="020B0604020202020204" pitchFamily="34" charset="0"/>
            </a:endParaRPr>
          </a:p>
        </p:txBody>
      </p:sp>
      <p:pic>
        <p:nvPicPr>
          <p:cNvPr id="17" name="Image 16">
            <a:extLst>
              <a:ext uri="{FF2B5EF4-FFF2-40B4-BE49-F238E27FC236}">
                <a16:creationId xmlns:a16="http://schemas.microsoft.com/office/drawing/2014/main" id="{62B025A9-B8F7-4714-8814-B5EE1DBFCC0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91" y="4069767"/>
            <a:ext cx="5862968" cy="1122615"/>
          </a:xfrm>
          <a:prstGeom prst="rect">
            <a:avLst/>
          </a:prstGeom>
        </p:spPr>
      </p:pic>
      <p:sp>
        <p:nvSpPr>
          <p:cNvPr id="3" name="Espace réservé du texte 2">
            <a:extLst>
              <a:ext uri="{FF2B5EF4-FFF2-40B4-BE49-F238E27FC236}">
                <a16:creationId xmlns:a16="http://schemas.microsoft.com/office/drawing/2014/main" id="{A8BB63CA-22EC-4CEB-952F-40DD79106742}"/>
              </a:ext>
            </a:extLst>
          </p:cNvPr>
          <p:cNvSpPr>
            <a:spLocks noGrp="1"/>
          </p:cNvSpPr>
          <p:nvPr>
            <p:ph type="body" sz="quarter" idx="17" hasCustomPrompt="1"/>
          </p:nvPr>
        </p:nvSpPr>
        <p:spPr>
          <a:xfrm>
            <a:off x="586789" y="1490830"/>
            <a:ext cx="6813550" cy="1122362"/>
          </a:xfrm>
        </p:spPr>
        <p:txBody>
          <a:bodyPr/>
          <a:lstStyle>
            <a:lvl1pPr marL="0" indent="0">
              <a:buNone/>
              <a:defRPr lang="fr-FR" altLang="en-US" sz="4000" b="1" kern="1200" noProof="0" dirty="0" smtClean="0">
                <a:solidFill>
                  <a:schemeClr val="accent1"/>
                </a:solidFill>
                <a:latin typeface="Arial" panose="020B0604020202020204" pitchFamily="34" charset="0"/>
                <a:ea typeface="Arial Unicode MS" panose="020B0604020202020204" pitchFamily="34" charset="-128"/>
                <a:cs typeface="Arial" panose="020B0604020202020204" pitchFamily="34" charset="0"/>
              </a:defRPr>
            </a:lvl1pPr>
          </a:lstStyle>
          <a:p>
            <a:pPr lvl="0"/>
            <a:r>
              <a:rPr lang="fr-FR" err="1"/>
              <a:t>Thank</a:t>
            </a:r>
            <a:r>
              <a:rPr lang="fr-FR"/>
              <a:t> </a:t>
            </a:r>
            <a:r>
              <a:rPr lang="fr-FR" err="1"/>
              <a:t>you</a:t>
            </a:r>
            <a:endParaRPr lang="fr-FR"/>
          </a:p>
        </p:txBody>
      </p:sp>
      <p:grpSp>
        <p:nvGrpSpPr>
          <p:cNvPr id="2" name="Group 1">
            <a:extLst>
              <a:ext uri="{FF2B5EF4-FFF2-40B4-BE49-F238E27FC236}">
                <a16:creationId xmlns:a16="http://schemas.microsoft.com/office/drawing/2014/main" id="{00D13EAD-7EA3-8D18-92EF-20CB7C8F2D96}"/>
              </a:ext>
            </a:extLst>
          </p:cNvPr>
          <p:cNvGrpSpPr/>
          <p:nvPr userDrawn="1"/>
        </p:nvGrpSpPr>
        <p:grpSpPr>
          <a:xfrm>
            <a:off x="577460" y="560172"/>
            <a:ext cx="2364914" cy="357157"/>
            <a:chOff x="577460" y="560172"/>
            <a:chExt cx="2364914" cy="357157"/>
          </a:xfrm>
        </p:grpSpPr>
        <p:sp>
          <p:nvSpPr>
            <p:cNvPr id="4" name="Freeform: Shape 3">
              <a:extLst>
                <a:ext uri="{FF2B5EF4-FFF2-40B4-BE49-F238E27FC236}">
                  <a16:creationId xmlns:a16="http://schemas.microsoft.com/office/drawing/2014/main" id="{802C3B50-ED6C-0D0C-0052-1D21EC8C799F}"/>
                </a:ext>
              </a:extLst>
            </p:cNvPr>
            <p:cNvSpPr/>
            <p:nvPr/>
          </p:nvSpPr>
          <p:spPr>
            <a:xfrm>
              <a:off x="577460" y="560172"/>
              <a:ext cx="357158" cy="357157"/>
            </a:xfrm>
            <a:custGeom>
              <a:avLst/>
              <a:gdLst>
                <a:gd name="connsiteX0" fmla="*/ 0 w 357158"/>
                <a:gd name="connsiteY0" fmla="*/ 0 h 357157"/>
                <a:gd name="connsiteX1" fmla="*/ 357158 w 357158"/>
                <a:gd name="connsiteY1" fmla="*/ 0 h 357157"/>
                <a:gd name="connsiteX2" fmla="*/ 357158 w 357158"/>
                <a:gd name="connsiteY2" fmla="*/ 357158 h 357157"/>
                <a:gd name="connsiteX3" fmla="*/ 0 w 357158"/>
                <a:gd name="connsiteY3" fmla="*/ 357158 h 357157"/>
              </a:gdLst>
              <a:ahLst/>
              <a:cxnLst>
                <a:cxn ang="0">
                  <a:pos x="connsiteX0" y="connsiteY0"/>
                </a:cxn>
                <a:cxn ang="0">
                  <a:pos x="connsiteX1" y="connsiteY1"/>
                </a:cxn>
                <a:cxn ang="0">
                  <a:pos x="connsiteX2" y="connsiteY2"/>
                </a:cxn>
                <a:cxn ang="0">
                  <a:pos x="connsiteX3" y="connsiteY3"/>
                </a:cxn>
              </a:cxnLst>
              <a:rect l="l" t="t" r="r" b="b"/>
              <a:pathLst>
                <a:path w="357158" h="357157">
                  <a:moveTo>
                    <a:pt x="0" y="0"/>
                  </a:moveTo>
                  <a:lnTo>
                    <a:pt x="357158" y="0"/>
                  </a:lnTo>
                  <a:lnTo>
                    <a:pt x="357158" y="357158"/>
                  </a:lnTo>
                  <a:lnTo>
                    <a:pt x="0" y="357158"/>
                  </a:lnTo>
                  <a:close/>
                </a:path>
              </a:pathLst>
            </a:custGeom>
            <a:solidFill>
              <a:schemeClr val="bg2"/>
            </a:solidFill>
            <a:ln w="630" cap="flat">
              <a:noFill/>
              <a:prstDash val="solid"/>
              <a:miter/>
            </a:ln>
          </p:spPr>
          <p:txBody>
            <a:bodyPr rtlCol="0" anchor="ctr"/>
            <a:lstStyle/>
            <a:p>
              <a:endParaRPr lang="de-DE"/>
            </a:p>
          </p:txBody>
        </p:sp>
        <p:sp>
          <p:nvSpPr>
            <p:cNvPr id="5" name="Freeform: Shape 4">
              <a:extLst>
                <a:ext uri="{FF2B5EF4-FFF2-40B4-BE49-F238E27FC236}">
                  <a16:creationId xmlns:a16="http://schemas.microsoft.com/office/drawing/2014/main" id="{A4303A56-4079-D33F-FB10-4DA19A970307}"/>
                </a:ext>
              </a:extLst>
            </p:cNvPr>
            <p:cNvSpPr/>
            <p:nvPr/>
          </p:nvSpPr>
          <p:spPr>
            <a:xfrm>
              <a:off x="686376" y="836330"/>
              <a:ext cx="43974" cy="51358"/>
            </a:xfrm>
            <a:custGeom>
              <a:avLst/>
              <a:gdLst>
                <a:gd name="connsiteX0" fmla="*/ 31198 w 43974"/>
                <a:gd name="connsiteY0" fmla="*/ 46413 h 51358"/>
                <a:gd name="connsiteX1" fmla="*/ 14755 w 43974"/>
                <a:gd name="connsiteY1" fmla="*/ 51358 h 51358"/>
                <a:gd name="connsiteX2" fmla="*/ 0 w 43974"/>
                <a:gd name="connsiteY2" fmla="*/ 36912 h 51358"/>
                <a:gd name="connsiteX3" fmla="*/ 31305 w 43974"/>
                <a:gd name="connsiteY3" fmla="*/ 17514 h 51358"/>
                <a:gd name="connsiteX4" fmla="*/ 31305 w 43974"/>
                <a:gd name="connsiteY4" fmla="*/ 14742 h 51358"/>
                <a:gd name="connsiteX5" fmla="*/ 23506 w 43974"/>
                <a:gd name="connsiteY5" fmla="*/ 9034 h 51358"/>
                <a:gd name="connsiteX6" fmla="*/ 11391 w 43974"/>
                <a:gd name="connsiteY6" fmla="*/ 14742 h 51358"/>
                <a:gd name="connsiteX7" fmla="*/ 2539 w 43974"/>
                <a:gd name="connsiteY7" fmla="*/ 9702 h 51358"/>
                <a:gd name="connsiteX8" fmla="*/ 23726 w 43974"/>
                <a:gd name="connsiteY8" fmla="*/ 0 h 51358"/>
                <a:gd name="connsiteX9" fmla="*/ 43962 w 43974"/>
                <a:gd name="connsiteY9" fmla="*/ 14742 h 51358"/>
                <a:gd name="connsiteX10" fmla="*/ 43975 w 43974"/>
                <a:gd name="connsiteY10" fmla="*/ 50779 h 51358"/>
                <a:gd name="connsiteX11" fmla="*/ 32370 w 43974"/>
                <a:gd name="connsiteY11" fmla="*/ 50779 h 51358"/>
                <a:gd name="connsiteX12" fmla="*/ 31211 w 43974"/>
                <a:gd name="connsiteY12" fmla="*/ 46406 h 51358"/>
                <a:gd name="connsiteX13" fmla="*/ 12858 w 43974"/>
                <a:gd name="connsiteY13" fmla="*/ 35961 h 51358"/>
                <a:gd name="connsiteX14" fmla="*/ 18762 w 43974"/>
                <a:gd name="connsiteY14" fmla="*/ 42418 h 51358"/>
                <a:gd name="connsiteX15" fmla="*/ 30877 w 43974"/>
                <a:gd name="connsiteY15" fmla="*/ 37183 h 51358"/>
                <a:gd name="connsiteX16" fmla="*/ 30877 w 43974"/>
                <a:gd name="connsiteY16" fmla="*/ 25408 h 51358"/>
                <a:gd name="connsiteX17" fmla="*/ 12852 w 43974"/>
                <a:gd name="connsiteY17" fmla="*/ 35961 h 51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3974" h="51358">
                  <a:moveTo>
                    <a:pt x="31198" y="46413"/>
                  </a:moveTo>
                  <a:cubicBezTo>
                    <a:pt x="26139" y="49745"/>
                    <a:pt x="20658" y="51358"/>
                    <a:pt x="14755" y="51358"/>
                  </a:cubicBezTo>
                  <a:cubicBezTo>
                    <a:pt x="5481" y="51358"/>
                    <a:pt x="0" y="45184"/>
                    <a:pt x="0" y="36912"/>
                  </a:cubicBezTo>
                  <a:cubicBezTo>
                    <a:pt x="0" y="25786"/>
                    <a:pt x="10225" y="19889"/>
                    <a:pt x="31305" y="17514"/>
                  </a:cubicBezTo>
                  <a:lnTo>
                    <a:pt x="31305" y="14742"/>
                  </a:lnTo>
                  <a:cubicBezTo>
                    <a:pt x="31305" y="11126"/>
                    <a:pt x="28565" y="9034"/>
                    <a:pt x="23506" y="9034"/>
                  </a:cubicBezTo>
                  <a:cubicBezTo>
                    <a:pt x="18447" y="9034"/>
                    <a:pt x="14339" y="11038"/>
                    <a:pt x="11391" y="14742"/>
                  </a:cubicBezTo>
                  <a:lnTo>
                    <a:pt x="2539" y="9702"/>
                  </a:lnTo>
                  <a:cubicBezTo>
                    <a:pt x="7176" y="3232"/>
                    <a:pt x="14238" y="0"/>
                    <a:pt x="23726" y="0"/>
                  </a:cubicBezTo>
                  <a:cubicBezTo>
                    <a:pt x="36685" y="0"/>
                    <a:pt x="43962" y="5607"/>
                    <a:pt x="43962" y="14742"/>
                  </a:cubicBezTo>
                  <a:cubicBezTo>
                    <a:pt x="43962" y="14742"/>
                    <a:pt x="43943" y="50690"/>
                    <a:pt x="43975" y="50779"/>
                  </a:cubicBezTo>
                  <a:lnTo>
                    <a:pt x="32370" y="50779"/>
                  </a:lnTo>
                  <a:lnTo>
                    <a:pt x="31211" y="46406"/>
                  </a:lnTo>
                  <a:close/>
                  <a:moveTo>
                    <a:pt x="12858" y="35961"/>
                  </a:moveTo>
                  <a:cubicBezTo>
                    <a:pt x="12858" y="39294"/>
                    <a:pt x="14969" y="42418"/>
                    <a:pt x="18762" y="42418"/>
                  </a:cubicBezTo>
                  <a:cubicBezTo>
                    <a:pt x="22869" y="42418"/>
                    <a:pt x="26876" y="40705"/>
                    <a:pt x="30877" y="37183"/>
                  </a:cubicBezTo>
                  <a:lnTo>
                    <a:pt x="30877" y="25408"/>
                  </a:lnTo>
                  <a:cubicBezTo>
                    <a:pt x="18655" y="26933"/>
                    <a:pt x="12852" y="30070"/>
                    <a:pt x="12852" y="35961"/>
                  </a:cubicBezTo>
                  <a:close/>
                </a:path>
              </a:pathLst>
            </a:custGeom>
            <a:solidFill>
              <a:srgbClr val="FFFFFF"/>
            </a:solidFill>
            <a:ln w="630" cap="flat">
              <a:noFill/>
              <a:prstDash val="solid"/>
              <a:miter/>
            </a:ln>
          </p:spPr>
          <p:txBody>
            <a:bodyPr rtlCol="0" anchor="ctr"/>
            <a:lstStyle/>
            <a:p>
              <a:endParaRPr lang="de-DE"/>
            </a:p>
          </p:txBody>
        </p:sp>
        <p:sp>
          <p:nvSpPr>
            <p:cNvPr id="6" name="Freeform: Shape 5">
              <a:extLst>
                <a:ext uri="{FF2B5EF4-FFF2-40B4-BE49-F238E27FC236}">
                  <a16:creationId xmlns:a16="http://schemas.microsoft.com/office/drawing/2014/main" id="{67285215-EC5A-8D15-EA29-864E0F82B419}"/>
                </a:ext>
              </a:extLst>
            </p:cNvPr>
            <p:cNvSpPr/>
            <p:nvPr/>
          </p:nvSpPr>
          <p:spPr>
            <a:xfrm>
              <a:off x="740664" y="836260"/>
              <a:ext cx="44592" cy="50784"/>
            </a:xfrm>
            <a:custGeom>
              <a:avLst/>
              <a:gdLst>
                <a:gd name="connsiteX0" fmla="*/ 6 w 44592"/>
                <a:gd name="connsiteY0" fmla="*/ 2444 h 50784"/>
                <a:gd name="connsiteX1" fmla="*/ 10830 w 44592"/>
                <a:gd name="connsiteY1" fmla="*/ 951 h 50784"/>
                <a:gd name="connsiteX2" fmla="*/ 12021 w 44592"/>
                <a:gd name="connsiteY2" fmla="*/ 6848 h 50784"/>
                <a:gd name="connsiteX3" fmla="*/ 29094 w 44592"/>
                <a:gd name="connsiteY3" fmla="*/ 0 h 50784"/>
                <a:gd name="connsiteX4" fmla="*/ 44592 w 44592"/>
                <a:gd name="connsiteY4" fmla="*/ 16166 h 50784"/>
                <a:gd name="connsiteX5" fmla="*/ 44592 w 44592"/>
                <a:gd name="connsiteY5" fmla="*/ 50779 h 50784"/>
                <a:gd name="connsiteX6" fmla="*/ 31519 w 44592"/>
                <a:gd name="connsiteY6" fmla="*/ 50779 h 50784"/>
                <a:gd name="connsiteX7" fmla="*/ 31519 w 44592"/>
                <a:gd name="connsiteY7" fmla="*/ 18447 h 50784"/>
                <a:gd name="connsiteX8" fmla="*/ 25194 w 44592"/>
                <a:gd name="connsiteY8" fmla="*/ 9608 h 50784"/>
                <a:gd name="connsiteX9" fmla="*/ 12966 w 44592"/>
                <a:gd name="connsiteY9" fmla="*/ 15126 h 50784"/>
                <a:gd name="connsiteX10" fmla="*/ 12966 w 44592"/>
                <a:gd name="connsiteY10" fmla="*/ 50785 h 50784"/>
                <a:gd name="connsiteX11" fmla="*/ 0 w 44592"/>
                <a:gd name="connsiteY11" fmla="*/ 50785 h 50784"/>
                <a:gd name="connsiteX12" fmla="*/ 0 w 44592"/>
                <a:gd name="connsiteY12" fmla="*/ 2451 h 50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592" h="50784">
                  <a:moveTo>
                    <a:pt x="6" y="2444"/>
                  </a:moveTo>
                  <a:lnTo>
                    <a:pt x="10830" y="951"/>
                  </a:lnTo>
                  <a:lnTo>
                    <a:pt x="12021" y="6848"/>
                  </a:lnTo>
                  <a:cubicBezTo>
                    <a:pt x="18132" y="2375"/>
                    <a:pt x="22983" y="0"/>
                    <a:pt x="29094" y="0"/>
                  </a:cubicBezTo>
                  <a:cubicBezTo>
                    <a:pt x="39319" y="0"/>
                    <a:pt x="44592" y="5424"/>
                    <a:pt x="44592" y="16166"/>
                  </a:cubicBezTo>
                  <a:lnTo>
                    <a:pt x="44592" y="50779"/>
                  </a:lnTo>
                  <a:lnTo>
                    <a:pt x="31519" y="50779"/>
                  </a:lnTo>
                  <a:lnTo>
                    <a:pt x="31519" y="18447"/>
                  </a:lnTo>
                  <a:cubicBezTo>
                    <a:pt x="31519" y="12361"/>
                    <a:pt x="29944" y="9608"/>
                    <a:pt x="25194" y="9608"/>
                  </a:cubicBezTo>
                  <a:cubicBezTo>
                    <a:pt x="21294" y="9608"/>
                    <a:pt x="17395" y="11416"/>
                    <a:pt x="12966" y="15126"/>
                  </a:cubicBezTo>
                  <a:lnTo>
                    <a:pt x="12966" y="50785"/>
                  </a:lnTo>
                  <a:lnTo>
                    <a:pt x="0" y="50785"/>
                  </a:lnTo>
                  <a:lnTo>
                    <a:pt x="0" y="2451"/>
                  </a:lnTo>
                  <a:close/>
                </a:path>
              </a:pathLst>
            </a:custGeom>
            <a:solidFill>
              <a:srgbClr val="FFFFFF"/>
            </a:solidFill>
            <a:ln w="630" cap="flat">
              <a:noFill/>
              <a:prstDash val="solid"/>
              <a:miter/>
            </a:ln>
          </p:spPr>
          <p:txBody>
            <a:bodyPr rtlCol="0" anchor="ctr"/>
            <a:lstStyle/>
            <a:p>
              <a:endParaRPr lang="de-DE"/>
            </a:p>
          </p:txBody>
        </p:sp>
        <p:sp>
          <p:nvSpPr>
            <p:cNvPr id="7" name="Freeform: Shape 6">
              <a:extLst>
                <a:ext uri="{FF2B5EF4-FFF2-40B4-BE49-F238E27FC236}">
                  <a16:creationId xmlns:a16="http://schemas.microsoft.com/office/drawing/2014/main" id="{F462AF5D-86EF-DF8F-95B8-523DD5CCE4B9}"/>
                </a:ext>
              </a:extLst>
            </p:cNvPr>
            <p:cNvSpPr/>
            <p:nvPr/>
          </p:nvSpPr>
          <p:spPr>
            <a:xfrm>
              <a:off x="848502" y="836260"/>
              <a:ext cx="46053" cy="51736"/>
            </a:xfrm>
            <a:custGeom>
              <a:avLst/>
              <a:gdLst>
                <a:gd name="connsiteX0" fmla="*/ 23399 w 46053"/>
                <a:gd name="connsiteY0" fmla="*/ 51730 h 51736"/>
                <a:gd name="connsiteX1" fmla="*/ 0 w 46053"/>
                <a:gd name="connsiteY1" fmla="*/ 25963 h 51736"/>
                <a:gd name="connsiteX2" fmla="*/ 23184 w 46053"/>
                <a:gd name="connsiteY2" fmla="*/ 0 h 51736"/>
                <a:gd name="connsiteX3" fmla="*/ 46054 w 46053"/>
                <a:gd name="connsiteY3" fmla="*/ 25301 h 51736"/>
                <a:gd name="connsiteX4" fmla="*/ 45947 w 46053"/>
                <a:gd name="connsiteY4" fmla="*/ 27865 h 51736"/>
                <a:gd name="connsiteX5" fmla="*/ 12852 w 46053"/>
                <a:gd name="connsiteY5" fmla="*/ 27865 h 51736"/>
                <a:gd name="connsiteX6" fmla="*/ 24551 w 46053"/>
                <a:gd name="connsiteY6" fmla="*/ 42034 h 51736"/>
                <a:gd name="connsiteX7" fmla="*/ 35829 w 46053"/>
                <a:gd name="connsiteY7" fmla="*/ 35665 h 51736"/>
                <a:gd name="connsiteX8" fmla="*/ 45417 w 46053"/>
                <a:gd name="connsiteY8" fmla="*/ 40988 h 51736"/>
                <a:gd name="connsiteX9" fmla="*/ 23392 w 46053"/>
                <a:gd name="connsiteY9" fmla="*/ 51736 h 51736"/>
                <a:gd name="connsiteX10" fmla="*/ 33201 w 46053"/>
                <a:gd name="connsiteY10" fmla="*/ 19404 h 51736"/>
                <a:gd name="connsiteX11" fmla="*/ 23184 w 46053"/>
                <a:gd name="connsiteY11" fmla="*/ 8845 h 51736"/>
                <a:gd name="connsiteX12" fmla="*/ 13066 w 46053"/>
                <a:gd name="connsiteY12" fmla="*/ 19404 h 51736"/>
                <a:gd name="connsiteX13" fmla="*/ 33195 w 46053"/>
                <a:gd name="connsiteY13" fmla="*/ 19404 h 5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6053" h="51736">
                  <a:moveTo>
                    <a:pt x="23399" y="51730"/>
                  </a:moveTo>
                  <a:cubicBezTo>
                    <a:pt x="8751" y="51730"/>
                    <a:pt x="0" y="42318"/>
                    <a:pt x="0" y="25963"/>
                  </a:cubicBezTo>
                  <a:cubicBezTo>
                    <a:pt x="0" y="9608"/>
                    <a:pt x="8852" y="0"/>
                    <a:pt x="23184" y="0"/>
                  </a:cubicBezTo>
                  <a:cubicBezTo>
                    <a:pt x="37517" y="0"/>
                    <a:pt x="46054" y="9129"/>
                    <a:pt x="46054" y="25301"/>
                  </a:cubicBezTo>
                  <a:cubicBezTo>
                    <a:pt x="46054" y="26158"/>
                    <a:pt x="45947" y="27008"/>
                    <a:pt x="45947" y="27865"/>
                  </a:cubicBezTo>
                  <a:lnTo>
                    <a:pt x="12852" y="27865"/>
                  </a:lnTo>
                  <a:cubicBezTo>
                    <a:pt x="12953" y="37284"/>
                    <a:pt x="16859" y="42034"/>
                    <a:pt x="24551" y="42034"/>
                  </a:cubicBezTo>
                  <a:cubicBezTo>
                    <a:pt x="29503" y="42034"/>
                    <a:pt x="32767" y="40037"/>
                    <a:pt x="35829" y="35665"/>
                  </a:cubicBezTo>
                  <a:lnTo>
                    <a:pt x="45417" y="40988"/>
                  </a:lnTo>
                  <a:cubicBezTo>
                    <a:pt x="41203" y="48026"/>
                    <a:pt x="33617" y="51736"/>
                    <a:pt x="23392" y="51736"/>
                  </a:cubicBezTo>
                  <a:close/>
                  <a:moveTo>
                    <a:pt x="33201" y="19404"/>
                  </a:moveTo>
                  <a:cubicBezTo>
                    <a:pt x="33201" y="12745"/>
                    <a:pt x="29409" y="8845"/>
                    <a:pt x="23184" y="8845"/>
                  </a:cubicBezTo>
                  <a:cubicBezTo>
                    <a:pt x="17287" y="8845"/>
                    <a:pt x="13596" y="12651"/>
                    <a:pt x="13066" y="19404"/>
                  </a:cubicBezTo>
                  <a:lnTo>
                    <a:pt x="33195" y="19404"/>
                  </a:lnTo>
                  <a:close/>
                </a:path>
              </a:pathLst>
            </a:custGeom>
            <a:solidFill>
              <a:srgbClr val="FFFFFF"/>
            </a:solidFill>
            <a:ln w="630" cap="flat">
              <a:noFill/>
              <a:prstDash val="solid"/>
              <a:miter/>
            </a:ln>
          </p:spPr>
          <p:txBody>
            <a:bodyPr rtlCol="0" anchor="ctr"/>
            <a:lstStyle/>
            <a:p>
              <a:endParaRPr lang="de-DE"/>
            </a:p>
          </p:txBody>
        </p:sp>
        <p:sp>
          <p:nvSpPr>
            <p:cNvPr id="8" name="Freeform: Shape 7">
              <a:extLst>
                <a:ext uri="{FF2B5EF4-FFF2-40B4-BE49-F238E27FC236}">
                  <a16:creationId xmlns:a16="http://schemas.microsoft.com/office/drawing/2014/main" id="{AC336EE7-9BCA-AA87-8812-1F877FE1348C}"/>
                </a:ext>
              </a:extLst>
            </p:cNvPr>
            <p:cNvSpPr/>
            <p:nvPr/>
          </p:nvSpPr>
          <p:spPr>
            <a:xfrm>
              <a:off x="596833" y="836065"/>
              <a:ext cx="49184" cy="52467"/>
            </a:xfrm>
            <a:custGeom>
              <a:avLst/>
              <a:gdLst>
                <a:gd name="connsiteX0" fmla="*/ 24589 w 49184"/>
                <a:gd name="connsiteY0" fmla="*/ 52467 h 52467"/>
                <a:gd name="connsiteX1" fmla="*/ 0 w 49184"/>
                <a:gd name="connsiteY1" fmla="*/ 26234 h 52467"/>
                <a:gd name="connsiteX2" fmla="*/ 24589 w 49184"/>
                <a:gd name="connsiteY2" fmla="*/ 0 h 52467"/>
                <a:gd name="connsiteX3" fmla="*/ 49185 w 49184"/>
                <a:gd name="connsiteY3" fmla="*/ 26234 h 52467"/>
                <a:gd name="connsiteX4" fmla="*/ 24589 w 49184"/>
                <a:gd name="connsiteY4" fmla="*/ 52467 h 52467"/>
                <a:gd name="connsiteX5" fmla="*/ 24589 w 49184"/>
                <a:gd name="connsiteY5" fmla="*/ 11063 h 52467"/>
                <a:gd name="connsiteX6" fmla="*/ 13016 w 49184"/>
                <a:gd name="connsiteY6" fmla="*/ 26240 h 52467"/>
                <a:gd name="connsiteX7" fmla="*/ 24589 w 49184"/>
                <a:gd name="connsiteY7" fmla="*/ 41417 h 52467"/>
                <a:gd name="connsiteX8" fmla="*/ 36169 w 49184"/>
                <a:gd name="connsiteY8" fmla="*/ 26240 h 52467"/>
                <a:gd name="connsiteX9" fmla="*/ 24589 w 49184"/>
                <a:gd name="connsiteY9" fmla="*/ 11063 h 5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184" h="52467">
                  <a:moveTo>
                    <a:pt x="24589" y="52467"/>
                  </a:moveTo>
                  <a:cubicBezTo>
                    <a:pt x="11661" y="52467"/>
                    <a:pt x="0" y="44220"/>
                    <a:pt x="0" y="26234"/>
                  </a:cubicBezTo>
                  <a:cubicBezTo>
                    <a:pt x="0" y="8247"/>
                    <a:pt x="11661" y="0"/>
                    <a:pt x="24589" y="0"/>
                  </a:cubicBezTo>
                  <a:cubicBezTo>
                    <a:pt x="37517" y="0"/>
                    <a:pt x="49185" y="8241"/>
                    <a:pt x="49185" y="26234"/>
                  </a:cubicBezTo>
                  <a:cubicBezTo>
                    <a:pt x="49185" y="44227"/>
                    <a:pt x="37523" y="52467"/>
                    <a:pt x="24589" y="52467"/>
                  </a:cubicBezTo>
                  <a:close/>
                  <a:moveTo>
                    <a:pt x="24589" y="11063"/>
                  </a:moveTo>
                  <a:cubicBezTo>
                    <a:pt x="14824" y="11063"/>
                    <a:pt x="13016" y="19870"/>
                    <a:pt x="13016" y="26240"/>
                  </a:cubicBezTo>
                  <a:cubicBezTo>
                    <a:pt x="13016" y="32609"/>
                    <a:pt x="14824" y="41417"/>
                    <a:pt x="24589" y="41417"/>
                  </a:cubicBezTo>
                  <a:cubicBezTo>
                    <a:pt x="34354" y="41417"/>
                    <a:pt x="36169" y="32616"/>
                    <a:pt x="36169" y="26240"/>
                  </a:cubicBezTo>
                  <a:cubicBezTo>
                    <a:pt x="36169" y="19864"/>
                    <a:pt x="34361" y="11063"/>
                    <a:pt x="24589" y="11063"/>
                  </a:cubicBezTo>
                  <a:close/>
                </a:path>
              </a:pathLst>
            </a:custGeom>
            <a:solidFill>
              <a:srgbClr val="FFFFFF"/>
            </a:solidFill>
            <a:ln w="630" cap="flat">
              <a:noFill/>
              <a:prstDash val="solid"/>
              <a:miter/>
            </a:ln>
          </p:spPr>
          <p:txBody>
            <a:bodyPr rtlCol="0" anchor="ctr"/>
            <a:lstStyle/>
            <a:p>
              <a:endParaRPr lang="de-DE"/>
            </a:p>
          </p:txBody>
        </p:sp>
        <p:sp>
          <p:nvSpPr>
            <p:cNvPr id="9" name="Freeform: Shape 8">
              <a:extLst>
                <a:ext uri="{FF2B5EF4-FFF2-40B4-BE49-F238E27FC236}">
                  <a16:creationId xmlns:a16="http://schemas.microsoft.com/office/drawing/2014/main" id="{CC56A5A1-DCDA-1E1C-358E-BC6A38D451FB}"/>
                </a:ext>
              </a:extLst>
            </p:cNvPr>
            <p:cNvSpPr/>
            <p:nvPr/>
          </p:nvSpPr>
          <p:spPr>
            <a:xfrm>
              <a:off x="654983" y="836355"/>
              <a:ext cx="27827" cy="50721"/>
            </a:xfrm>
            <a:custGeom>
              <a:avLst/>
              <a:gdLst>
                <a:gd name="connsiteX0" fmla="*/ 0 w 27827"/>
                <a:gd name="connsiteY0" fmla="*/ 1021 h 50721"/>
                <a:gd name="connsiteX1" fmla="*/ 12436 w 27827"/>
                <a:gd name="connsiteY1" fmla="*/ 1021 h 50721"/>
                <a:gd name="connsiteX2" fmla="*/ 12436 w 27827"/>
                <a:gd name="connsiteY2" fmla="*/ 6867 h 50721"/>
                <a:gd name="connsiteX3" fmla="*/ 26139 w 27827"/>
                <a:gd name="connsiteY3" fmla="*/ 0 h 50721"/>
                <a:gd name="connsiteX4" fmla="*/ 27827 w 27827"/>
                <a:gd name="connsiteY4" fmla="*/ 94 h 50721"/>
                <a:gd name="connsiteX5" fmla="*/ 27827 w 27827"/>
                <a:gd name="connsiteY5" fmla="*/ 12361 h 50721"/>
                <a:gd name="connsiteX6" fmla="*/ 27197 w 27827"/>
                <a:gd name="connsiteY6" fmla="*/ 12361 h 50721"/>
                <a:gd name="connsiteX7" fmla="*/ 13287 w 27827"/>
                <a:gd name="connsiteY7" fmla="*/ 17659 h 50721"/>
                <a:gd name="connsiteX8" fmla="*/ 13287 w 27827"/>
                <a:gd name="connsiteY8" fmla="*/ 50722 h 50721"/>
                <a:gd name="connsiteX9" fmla="*/ 6 w 27827"/>
                <a:gd name="connsiteY9" fmla="*/ 50722 h 50721"/>
                <a:gd name="connsiteX10" fmla="*/ 6 w 27827"/>
                <a:gd name="connsiteY10" fmla="*/ 1014 h 50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827" h="50721">
                  <a:moveTo>
                    <a:pt x="0" y="1021"/>
                  </a:moveTo>
                  <a:lnTo>
                    <a:pt x="12436" y="1021"/>
                  </a:lnTo>
                  <a:lnTo>
                    <a:pt x="12436" y="6867"/>
                  </a:lnTo>
                  <a:cubicBezTo>
                    <a:pt x="14805" y="3717"/>
                    <a:pt x="20658" y="0"/>
                    <a:pt x="26139" y="0"/>
                  </a:cubicBezTo>
                  <a:cubicBezTo>
                    <a:pt x="26662" y="0"/>
                    <a:pt x="27292" y="0"/>
                    <a:pt x="27827" y="94"/>
                  </a:cubicBezTo>
                  <a:lnTo>
                    <a:pt x="27827" y="12361"/>
                  </a:lnTo>
                  <a:lnTo>
                    <a:pt x="27197" y="12361"/>
                  </a:lnTo>
                  <a:cubicBezTo>
                    <a:pt x="21508" y="12361"/>
                    <a:pt x="15284" y="13236"/>
                    <a:pt x="13287" y="17659"/>
                  </a:cubicBezTo>
                  <a:lnTo>
                    <a:pt x="13287" y="50722"/>
                  </a:lnTo>
                  <a:lnTo>
                    <a:pt x="6" y="50722"/>
                  </a:lnTo>
                  <a:lnTo>
                    <a:pt x="6" y="1014"/>
                  </a:lnTo>
                  <a:close/>
                </a:path>
              </a:pathLst>
            </a:custGeom>
            <a:solidFill>
              <a:srgbClr val="FFFFFF"/>
            </a:solidFill>
            <a:ln w="630" cap="flat">
              <a:noFill/>
              <a:prstDash val="solid"/>
              <a:miter/>
            </a:ln>
          </p:spPr>
          <p:txBody>
            <a:bodyPr rtlCol="0" anchor="ctr"/>
            <a:lstStyle/>
            <a:p>
              <a:endParaRPr lang="de-DE"/>
            </a:p>
          </p:txBody>
        </p:sp>
        <p:sp>
          <p:nvSpPr>
            <p:cNvPr id="10" name="Freeform: Shape 9">
              <a:extLst>
                <a:ext uri="{FF2B5EF4-FFF2-40B4-BE49-F238E27FC236}">
                  <a16:creationId xmlns:a16="http://schemas.microsoft.com/office/drawing/2014/main" id="{B4A8E76F-FB90-4CBC-E741-E72C5B28CC36}"/>
                </a:ext>
              </a:extLst>
            </p:cNvPr>
            <p:cNvSpPr/>
            <p:nvPr/>
          </p:nvSpPr>
          <p:spPr>
            <a:xfrm>
              <a:off x="794221" y="836286"/>
              <a:ext cx="46393" cy="70101"/>
            </a:xfrm>
            <a:custGeom>
              <a:avLst/>
              <a:gdLst>
                <a:gd name="connsiteX0" fmla="*/ 23065 w 46393"/>
                <a:gd name="connsiteY0" fmla="*/ 40119 h 70101"/>
                <a:gd name="connsiteX1" fmla="*/ 33825 w 46393"/>
                <a:gd name="connsiteY1" fmla="*/ 23354 h 70101"/>
                <a:gd name="connsiteX2" fmla="*/ 22976 w 46393"/>
                <a:gd name="connsiteY2" fmla="*/ 9267 h 70101"/>
                <a:gd name="connsiteX3" fmla="*/ 13035 w 46393"/>
                <a:gd name="connsiteY3" fmla="*/ 23896 h 70101"/>
                <a:gd name="connsiteX4" fmla="*/ 23071 w 46393"/>
                <a:gd name="connsiteY4" fmla="*/ 40119 h 70101"/>
                <a:gd name="connsiteX5" fmla="*/ 46394 w 46393"/>
                <a:gd name="connsiteY5" fmla="*/ 907 h 70101"/>
                <a:gd name="connsiteX6" fmla="*/ 46394 w 46393"/>
                <a:gd name="connsiteY6" fmla="*/ 47975 h 70101"/>
                <a:gd name="connsiteX7" fmla="*/ 22075 w 46393"/>
                <a:gd name="connsiteY7" fmla="*/ 70101 h 70101"/>
                <a:gd name="connsiteX8" fmla="*/ 1430 w 46393"/>
                <a:gd name="connsiteY8" fmla="*/ 57721 h 70101"/>
                <a:gd name="connsiteX9" fmla="*/ 14339 w 46393"/>
                <a:gd name="connsiteY9" fmla="*/ 55642 h 70101"/>
                <a:gd name="connsiteX10" fmla="*/ 23695 w 46393"/>
                <a:gd name="connsiteY10" fmla="*/ 60525 h 70101"/>
                <a:gd name="connsiteX11" fmla="*/ 33731 w 46393"/>
                <a:gd name="connsiteY11" fmla="*/ 49506 h 70101"/>
                <a:gd name="connsiteX12" fmla="*/ 33731 w 46393"/>
                <a:gd name="connsiteY12" fmla="*/ 43723 h 70101"/>
                <a:gd name="connsiteX13" fmla="*/ 33548 w 46393"/>
                <a:gd name="connsiteY13" fmla="*/ 43546 h 70101"/>
                <a:gd name="connsiteX14" fmla="*/ 20708 w 46393"/>
                <a:gd name="connsiteY14" fmla="*/ 50772 h 70101"/>
                <a:gd name="connsiteX15" fmla="*/ 0 w 46393"/>
                <a:gd name="connsiteY15" fmla="*/ 25937 h 70101"/>
                <a:gd name="connsiteX16" fmla="*/ 19978 w 46393"/>
                <a:gd name="connsiteY16" fmla="*/ 0 h 70101"/>
                <a:gd name="connsiteX17" fmla="*/ 34417 w 46393"/>
                <a:gd name="connsiteY17" fmla="*/ 6886 h 70101"/>
                <a:gd name="connsiteX18" fmla="*/ 34266 w 46393"/>
                <a:gd name="connsiteY18" fmla="*/ 6861 h 70101"/>
                <a:gd name="connsiteX19" fmla="*/ 35337 w 46393"/>
                <a:gd name="connsiteY19" fmla="*/ 914 h 70101"/>
                <a:gd name="connsiteX20" fmla="*/ 46381 w 46393"/>
                <a:gd name="connsiteY20" fmla="*/ 914 h 7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6393" h="70101">
                  <a:moveTo>
                    <a:pt x="23065" y="40119"/>
                  </a:moveTo>
                  <a:cubicBezTo>
                    <a:pt x="32994" y="40043"/>
                    <a:pt x="33825" y="29951"/>
                    <a:pt x="33825" y="23354"/>
                  </a:cubicBezTo>
                  <a:cubicBezTo>
                    <a:pt x="33825" y="15593"/>
                    <a:pt x="30026" y="9267"/>
                    <a:pt x="22976" y="9267"/>
                  </a:cubicBezTo>
                  <a:cubicBezTo>
                    <a:pt x="18270" y="9267"/>
                    <a:pt x="13035" y="12701"/>
                    <a:pt x="13035" y="23896"/>
                  </a:cubicBezTo>
                  <a:cubicBezTo>
                    <a:pt x="13035" y="30039"/>
                    <a:pt x="13470" y="40195"/>
                    <a:pt x="23071" y="40119"/>
                  </a:cubicBezTo>
                  <a:close/>
                  <a:moveTo>
                    <a:pt x="46394" y="907"/>
                  </a:moveTo>
                  <a:lnTo>
                    <a:pt x="46394" y="47975"/>
                  </a:lnTo>
                  <a:cubicBezTo>
                    <a:pt x="46394" y="56285"/>
                    <a:pt x="45764" y="69950"/>
                    <a:pt x="22075" y="70101"/>
                  </a:cubicBezTo>
                  <a:cubicBezTo>
                    <a:pt x="12304" y="70164"/>
                    <a:pt x="3245" y="66258"/>
                    <a:pt x="1430" y="57721"/>
                  </a:cubicBezTo>
                  <a:lnTo>
                    <a:pt x="14339" y="55642"/>
                  </a:lnTo>
                  <a:cubicBezTo>
                    <a:pt x="14881" y="58087"/>
                    <a:pt x="16374" y="60525"/>
                    <a:pt x="23695" y="60525"/>
                  </a:cubicBezTo>
                  <a:cubicBezTo>
                    <a:pt x="30473" y="60525"/>
                    <a:pt x="33731" y="57274"/>
                    <a:pt x="33731" y="49506"/>
                  </a:cubicBezTo>
                  <a:lnTo>
                    <a:pt x="33731" y="43723"/>
                  </a:lnTo>
                  <a:lnTo>
                    <a:pt x="33548" y="43546"/>
                  </a:lnTo>
                  <a:cubicBezTo>
                    <a:pt x="31469" y="47251"/>
                    <a:pt x="28306" y="50772"/>
                    <a:pt x="20708" y="50772"/>
                  </a:cubicBezTo>
                  <a:cubicBezTo>
                    <a:pt x="9135" y="50772"/>
                    <a:pt x="0" y="42740"/>
                    <a:pt x="0" y="25937"/>
                  </a:cubicBezTo>
                  <a:cubicBezTo>
                    <a:pt x="0" y="9135"/>
                    <a:pt x="9400" y="19"/>
                    <a:pt x="19978" y="0"/>
                  </a:cubicBezTo>
                  <a:cubicBezTo>
                    <a:pt x="29888" y="-13"/>
                    <a:pt x="33579" y="4505"/>
                    <a:pt x="34417" y="6886"/>
                  </a:cubicBezTo>
                  <a:lnTo>
                    <a:pt x="34266" y="6861"/>
                  </a:lnTo>
                  <a:lnTo>
                    <a:pt x="35337" y="914"/>
                  </a:lnTo>
                  <a:lnTo>
                    <a:pt x="46381" y="914"/>
                  </a:lnTo>
                  <a:close/>
                </a:path>
              </a:pathLst>
            </a:custGeom>
            <a:solidFill>
              <a:srgbClr val="FFFFFF"/>
            </a:solidFill>
            <a:ln w="630" cap="flat">
              <a:noFill/>
              <a:prstDash val="solid"/>
              <a:miter/>
            </a:ln>
          </p:spPr>
          <p:txBody>
            <a:bodyPr rtlCol="0" anchor="ctr"/>
            <a:lstStyle/>
            <a:p>
              <a:endParaRPr lang="de-DE"/>
            </a:p>
          </p:txBody>
        </p:sp>
        <p:sp>
          <p:nvSpPr>
            <p:cNvPr id="11" name="Freeform: Shape 10">
              <a:extLst>
                <a:ext uri="{FF2B5EF4-FFF2-40B4-BE49-F238E27FC236}">
                  <a16:creationId xmlns:a16="http://schemas.microsoft.com/office/drawing/2014/main" id="{E8DBA709-B0BE-86FF-B462-039F1FBA8C24}"/>
                </a:ext>
              </a:extLst>
            </p:cNvPr>
            <p:cNvSpPr/>
            <p:nvPr/>
          </p:nvSpPr>
          <p:spPr>
            <a:xfrm>
              <a:off x="886706" y="818526"/>
              <a:ext cx="34404" cy="16424"/>
            </a:xfrm>
            <a:custGeom>
              <a:avLst/>
              <a:gdLst>
                <a:gd name="connsiteX0" fmla="*/ 12991 w 34404"/>
                <a:gd name="connsiteY0" fmla="*/ 2192 h 16424"/>
                <a:gd name="connsiteX1" fmla="*/ 7850 w 34404"/>
                <a:gd name="connsiteY1" fmla="*/ 2192 h 16424"/>
                <a:gd name="connsiteX2" fmla="*/ 7850 w 34404"/>
                <a:gd name="connsiteY2" fmla="*/ 16424 h 16424"/>
                <a:gd name="connsiteX3" fmla="*/ 5141 w 34404"/>
                <a:gd name="connsiteY3" fmla="*/ 16424 h 16424"/>
                <a:gd name="connsiteX4" fmla="*/ 5141 w 34404"/>
                <a:gd name="connsiteY4" fmla="*/ 2192 h 16424"/>
                <a:gd name="connsiteX5" fmla="*/ 0 w 34404"/>
                <a:gd name="connsiteY5" fmla="*/ 2192 h 16424"/>
                <a:gd name="connsiteX6" fmla="*/ 0 w 34404"/>
                <a:gd name="connsiteY6" fmla="*/ 0 h 16424"/>
                <a:gd name="connsiteX7" fmla="*/ 12997 w 34404"/>
                <a:gd name="connsiteY7" fmla="*/ 0 h 16424"/>
                <a:gd name="connsiteX8" fmla="*/ 12997 w 34404"/>
                <a:gd name="connsiteY8" fmla="*/ 2192 h 16424"/>
                <a:gd name="connsiteX9" fmla="*/ 34405 w 34404"/>
                <a:gd name="connsiteY9" fmla="*/ 16424 h 16424"/>
                <a:gd name="connsiteX10" fmla="*/ 31689 w 34404"/>
                <a:gd name="connsiteY10" fmla="*/ 16424 h 16424"/>
                <a:gd name="connsiteX11" fmla="*/ 31689 w 34404"/>
                <a:gd name="connsiteY11" fmla="*/ 2709 h 16424"/>
                <a:gd name="connsiteX12" fmla="*/ 31608 w 34404"/>
                <a:gd name="connsiteY12" fmla="*/ 2709 h 16424"/>
                <a:gd name="connsiteX13" fmla="*/ 26227 w 34404"/>
                <a:gd name="connsiteY13" fmla="*/ 16424 h 16424"/>
                <a:gd name="connsiteX14" fmla="*/ 24514 w 34404"/>
                <a:gd name="connsiteY14" fmla="*/ 16424 h 16424"/>
                <a:gd name="connsiteX15" fmla="*/ 19133 w 34404"/>
                <a:gd name="connsiteY15" fmla="*/ 2709 h 16424"/>
                <a:gd name="connsiteX16" fmla="*/ 19051 w 34404"/>
                <a:gd name="connsiteY16" fmla="*/ 2709 h 16424"/>
                <a:gd name="connsiteX17" fmla="*/ 19051 w 34404"/>
                <a:gd name="connsiteY17" fmla="*/ 16424 h 16424"/>
                <a:gd name="connsiteX18" fmla="*/ 16342 w 34404"/>
                <a:gd name="connsiteY18" fmla="*/ 16424 h 16424"/>
                <a:gd name="connsiteX19" fmla="*/ 16342 w 34404"/>
                <a:gd name="connsiteY19" fmla="*/ 0 h 16424"/>
                <a:gd name="connsiteX20" fmla="*/ 20526 w 34404"/>
                <a:gd name="connsiteY20" fmla="*/ 0 h 16424"/>
                <a:gd name="connsiteX21" fmla="*/ 25427 w 34404"/>
                <a:gd name="connsiteY21" fmla="*/ 12474 h 16424"/>
                <a:gd name="connsiteX22" fmla="*/ 30247 w 34404"/>
                <a:gd name="connsiteY22" fmla="*/ 0 h 16424"/>
                <a:gd name="connsiteX23" fmla="*/ 34398 w 34404"/>
                <a:gd name="connsiteY23" fmla="*/ 0 h 16424"/>
                <a:gd name="connsiteX24" fmla="*/ 34398 w 34404"/>
                <a:gd name="connsiteY24" fmla="*/ 16424 h 16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4404" h="16424">
                  <a:moveTo>
                    <a:pt x="12991" y="2192"/>
                  </a:moveTo>
                  <a:lnTo>
                    <a:pt x="7850" y="2192"/>
                  </a:lnTo>
                  <a:lnTo>
                    <a:pt x="7850" y="16424"/>
                  </a:lnTo>
                  <a:lnTo>
                    <a:pt x="5141" y="16424"/>
                  </a:lnTo>
                  <a:lnTo>
                    <a:pt x="5141" y="2192"/>
                  </a:lnTo>
                  <a:lnTo>
                    <a:pt x="0" y="2192"/>
                  </a:lnTo>
                  <a:lnTo>
                    <a:pt x="0" y="0"/>
                  </a:lnTo>
                  <a:lnTo>
                    <a:pt x="12997" y="0"/>
                  </a:lnTo>
                  <a:lnTo>
                    <a:pt x="12997" y="2192"/>
                  </a:lnTo>
                  <a:close/>
                  <a:moveTo>
                    <a:pt x="34405" y="16424"/>
                  </a:moveTo>
                  <a:lnTo>
                    <a:pt x="31689" y="16424"/>
                  </a:lnTo>
                  <a:lnTo>
                    <a:pt x="31689" y="2709"/>
                  </a:lnTo>
                  <a:lnTo>
                    <a:pt x="31608" y="2709"/>
                  </a:lnTo>
                  <a:lnTo>
                    <a:pt x="26227" y="16424"/>
                  </a:lnTo>
                  <a:lnTo>
                    <a:pt x="24514" y="16424"/>
                  </a:lnTo>
                  <a:lnTo>
                    <a:pt x="19133" y="2709"/>
                  </a:lnTo>
                  <a:lnTo>
                    <a:pt x="19051" y="2709"/>
                  </a:lnTo>
                  <a:lnTo>
                    <a:pt x="19051" y="16424"/>
                  </a:lnTo>
                  <a:lnTo>
                    <a:pt x="16342" y="16424"/>
                  </a:lnTo>
                  <a:lnTo>
                    <a:pt x="16342" y="0"/>
                  </a:lnTo>
                  <a:lnTo>
                    <a:pt x="20526" y="0"/>
                  </a:lnTo>
                  <a:lnTo>
                    <a:pt x="25427" y="12474"/>
                  </a:lnTo>
                  <a:lnTo>
                    <a:pt x="30247" y="0"/>
                  </a:lnTo>
                  <a:lnTo>
                    <a:pt x="34398" y="0"/>
                  </a:lnTo>
                  <a:lnTo>
                    <a:pt x="34398" y="16424"/>
                  </a:lnTo>
                  <a:close/>
                </a:path>
              </a:pathLst>
            </a:custGeom>
            <a:solidFill>
              <a:srgbClr val="FFFFFF"/>
            </a:solidFill>
            <a:ln w="630" cap="flat">
              <a:noFill/>
              <a:prstDash val="solid"/>
              <a:miter/>
            </a:ln>
          </p:spPr>
          <p:txBody>
            <a:bodyPr rtlCol="0" anchor="ctr"/>
            <a:lstStyle/>
            <a:p>
              <a:endParaRPr lang="de-DE"/>
            </a:p>
          </p:txBody>
        </p:sp>
        <p:sp>
          <p:nvSpPr>
            <p:cNvPr id="12" name="Freeform: Shape 11">
              <a:extLst>
                <a:ext uri="{FF2B5EF4-FFF2-40B4-BE49-F238E27FC236}">
                  <a16:creationId xmlns:a16="http://schemas.microsoft.com/office/drawing/2014/main" id="{C6A63FC9-52EB-2BC3-FC17-6716E59A0EE3}"/>
                </a:ext>
              </a:extLst>
            </p:cNvPr>
            <p:cNvSpPr/>
            <p:nvPr/>
          </p:nvSpPr>
          <p:spPr>
            <a:xfrm>
              <a:off x="1034178" y="626537"/>
              <a:ext cx="199504" cy="224106"/>
            </a:xfrm>
            <a:custGeom>
              <a:avLst/>
              <a:gdLst>
                <a:gd name="connsiteX0" fmla="*/ 146710 w 199504"/>
                <a:gd name="connsiteY0" fmla="*/ 62257 h 224106"/>
                <a:gd name="connsiteX1" fmla="*/ 136208 w 199504"/>
                <a:gd name="connsiteY1" fmla="*/ 50407 h 224106"/>
                <a:gd name="connsiteX2" fmla="*/ 121957 w 199504"/>
                <a:gd name="connsiteY2" fmla="*/ 42456 h 224106"/>
                <a:gd name="connsiteX3" fmla="*/ 105306 w 199504"/>
                <a:gd name="connsiteY3" fmla="*/ 39609 h 224106"/>
                <a:gd name="connsiteX4" fmla="*/ 78304 w 199504"/>
                <a:gd name="connsiteY4" fmla="*/ 45757 h 224106"/>
                <a:gd name="connsiteX5" fmla="*/ 60304 w 199504"/>
                <a:gd name="connsiteY5" fmla="*/ 62257 h 224106"/>
                <a:gd name="connsiteX6" fmla="*/ 50256 w 199504"/>
                <a:gd name="connsiteY6" fmla="*/ 85807 h 224106"/>
                <a:gd name="connsiteX7" fmla="*/ 47106 w 199504"/>
                <a:gd name="connsiteY7" fmla="*/ 113105 h 224106"/>
                <a:gd name="connsiteX8" fmla="*/ 50256 w 199504"/>
                <a:gd name="connsiteY8" fmla="*/ 139358 h 224106"/>
                <a:gd name="connsiteX9" fmla="*/ 60304 w 199504"/>
                <a:gd name="connsiteY9" fmla="*/ 162309 h 224106"/>
                <a:gd name="connsiteX10" fmla="*/ 78304 w 199504"/>
                <a:gd name="connsiteY10" fmla="*/ 178658 h 224106"/>
                <a:gd name="connsiteX11" fmla="*/ 105306 w 199504"/>
                <a:gd name="connsiteY11" fmla="*/ 184807 h 224106"/>
                <a:gd name="connsiteX12" fmla="*/ 139055 w 199504"/>
                <a:gd name="connsiteY12" fmla="*/ 171608 h 224106"/>
                <a:gd name="connsiteX13" fmla="*/ 153905 w 199504"/>
                <a:gd name="connsiteY13" fmla="*/ 136806 h 224106"/>
                <a:gd name="connsiteX14" fmla="*/ 199505 w 199504"/>
                <a:gd name="connsiteY14" fmla="*/ 136806 h 224106"/>
                <a:gd name="connsiteX15" fmla="*/ 190206 w 199504"/>
                <a:gd name="connsiteY15" fmla="*/ 173107 h 224106"/>
                <a:gd name="connsiteX16" fmla="*/ 170405 w 199504"/>
                <a:gd name="connsiteY16" fmla="*/ 200708 h 224106"/>
                <a:gd name="connsiteX17" fmla="*/ 141607 w 199504"/>
                <a:gd name="connsiteY17" fmla="*/ 218109 h 224106"/>
                <a:gd name="connsiteX18" fmla="*/ 105306 w 199504"/>
                <a:gd name="connsiteY18" fmla="*/ 224106 h 224106"/>
                <a:gd name="connsiteX19" fmla="*/ 61054 w 199504"/>
                <a:gd name="connsiteY19" fmla="*/ 215557 h 224106"/>
                <a:gd name="connsiteX20" fmla="*/ 27903 w 199504"/>
                <a:gd name="connsiteY20" fmla="*/ 192008 h 224106"/>
                <a:gd name="connsiteX21" fmla="*/ 7201 w 199504"/>
                <a:gd name="connsiteY21" fmla="*/ 156759 h 224106"/>
                <a:gd name="connsiteX22" fmla="*/ 0 w 199504"/>
                <a:gd name="connsiteY22" fmla="*/ 113105 h 224106"/>
                <a:gd name="connsiteX23" fmla="*/ 7201 w 199504"/>
                <a:gd name="connsiteY23" fmla="*/ 68557 h 224106"/>
                <a:gd name="connsiteX24" fmla="*/ 27903 w 199504"/>
                <a:gd name="connsiteY24" fmla="*/ 32704 h 224106"/>
                <a:gd name="connsiteX25" fmla="*/ 61054 w 199504"/>
                <a:gd name="connsiteY25" fmla="*/ 8700 h 224106"/>
                <a:gd name="connsiteX26" fmla="*/ 105306 w 199504"/>
                <a:gd name="connsiteY26" fmla="*/ 0 h 224106"/>
                <a:gd name="connsiteX27" fmla="*/ 138759 w 199504"/>
                <a:gd name="connsiteY27" fmla="*/ 5103 h 224106"/>
                <a:gd name="connsiteX28" fmla="*/ 166958 w 199504"/>
                <a:gd name="connsiteY28" fmla="*/ 19952 h 224106"/>
                <a:gd name="connsiteX29" fmla="*/ 187509 w 199504"/>
                <a:gd name="connsiteY29" fmla="*/ 44101 h 224106"/>
                <a:gd name="connsiteX30" fmla="*/ 197709 w 199504"/>
                <a:gd name="connsiteY30" fmla="*/ 77100 h 224106"/>
                <a:gd name="connsiteX31" fmla="*/ 152109 w 199504"/>
                <a:gd name="connsiteY31" fmla="*/ 77100 h 224106"/>
                <a:gd name="connsiteX32" fmla="*/ 146710 w 199504"/>
                <a:gd name="connsiteY32" fmla="*/ 62251 h 224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9504" h="224106">
                  <a:moveTo>
                    <a:pt x="146710" y="62257"/>
                  </a:moveTo>
                  <a:cubicBezTo>
                    <a:pt x="143906" y="57759"/>
                    <a:pt x="140410" y="53809"/>
                    <a:pt x="136208" y="50407"/>
                  </a:cubicBezTo>
                  <a:cubicBezTo>
                    <a:pt x="132006" y="47011"/>
                    <a:pt x="127255" y="44359"/>
                    <a:pt x="121957" y="42456"/>
                  </a:cubicBezTo>
                  <a:cubicBezTo>
                    <a:pt x="116652" y="40560"/>
                    <a:pt x="111108" y="39609"/>
                    <a:pt x="105306" y="39609"/>
                  </a:cubicBezTo>
                  <a:cubicBezTo>
                    <a:pt x="94703" y="39609"/>
                    <a:pt x="85700" y="41662"/>
                    <a:pt x="78304" y="45757"/>
                  </a:cubicBezTo>
                  <a:cubicBezTo>
                    <a:pt x="70901" y="49859"/>
                    <a:pt x="64903" y="55359"/>
                    <a:pt x="60304" y="62257"/>
                  </a:cubicBezTo>
                  <a:cubicBezTo>
                    <a:pt x="55699" y="69156"/>
                    <a:pt x="52354" y="77012"/>
                    <a:pt x="50256" y="85807"/>
                  </a:cubicBezTo>
                  <a:cubicBezTo>
                    <a:pt x="48158" y="94608"/>
                    <a:pt x="47106" y="103712"/>
                    <a:pt x="47106" y="113105"/>
                  </a:cubicBezTo>
                  <a:cubicBezTo>
                    <a:pt x="47106" y="122499"/>
                    <a:pt x="48158" y="130859"/>
                    <a:pt x="50256" y="139358"/>
                  </a:cubicBezTo>
                  <a:cubicBezTo>
                    <a:pt x="52354" y="147863"/>
                    <a:pt x="55705" y="155511"/>
                    <a:pt x="60304" y="162309"/>
                  </a:cubicBezTo>
                  <a:cubicBezTo>
                    <a:pt x="64903" y="169113"/>
                    <a:pt x="70901" y="174563"/>
                    <a:pt x="78304" y="178658"/>
                  </a:cubicBezTo>
                  <a:cubicBezTo>
                    <a:pt x="85700" y="182759"/>
                    <a:pt x="94703" y="184807"/>
                    <a:pt x="105306" y="184807"/>
                  </a:cubicBezTo>
                  <a:cubicBezTo>
                    <a:pt x="119708" y="184807"/>
                    <a:pt x="130954" y="180409"/>
                    <a:pt x="139055" y="171608"/>
                  </a:cubicBezTo>
                  <a:cubicBezTo>
                    <a:pt x="147157" y="162807"/>
                    <a:pt x="152103" y="151208"/>
                    <a:pt x="153905" y="136806"/>
                  </a:cubicBezTo>
                  <a:lnTo>
                    <a:pt x="199505" y="136806"/>
                  </a:lnTo>
                  <a:cubicBezTo>
                    <a:pt x="198308" y="150207"/>
                    <a:pt x="195202" y="162309"/>
                    <a:pt x="190206" y="173107"/>
                  </a:cubicBezTo>
                  <a:cubicBezTo>
                    <a:pt x="185204" y="183906"/>
                    <a:pt x="178601" y="193110"/>
                    <a:pt x="170405" y="200708"/>
                  </a:cubicBezTo>
                  <a:cubicBezTo>
                    <a:pt x="162202" y="208312"/>
                    <a:pt x="152601" y="214108"/>
                    <a:pt x="141607" y="218109"/>
                  </a:cubicBezTo>
                  <a:cubicBezTo>
                    <a:pt x="130607" y="222109"/>
                    <a:pt x="118505" y="224106"/>
                    <a:pt x="105306" y="224106"/>
                  </a:cubicBezTo>
                  <a:cubicBezTo>
                    <a:pt x="88907" y="224106"/>
                    <a:pt x="74152" y="221259"/>
                    <a:pt x="61054" y="215557"/>
                  </a:cubicBezTo>
                  <a:cubicBezTo>
                    <a:pt x="47950" y="209856"/>
                    <a:pt x="36906" y="202012"/>
                    <a:pt x="27903" y="192008"/>
                  </a:cubicBezTo>
                  <a:cubicBezTo>
                    <a:pt x="18900" y="182009"/>
                    <a:pt x="12002" y="170260"/>
                    <a:pt x="7201" y="156759"/>
                  </a:cubicBezTo>
                  <a:cubicBezTo>
                    <a:pt x="2400" y="143258"/>
                    <a:pt x="0" y="128711"/>
                    <a:pt x="0" y="113105"/>
                  </a:cubicBezTo>
                  <a:cubicBezTo>
                    <a:pt x="0" y="97500"/>
                    <a:pt x="2400" y="82254"/>
                    <a:pt x="7201" y="68557"/>
                  </a:cubicBezTo>
                  <a:cubicBezTo>
                    <a:pt x="12002" y="54861"/>
                    <a:pt x="18900" y="42910"/>
                    <a:pt x="27903" y="32704"/>
                  </a:cubicBezTo>
                  <a:cubicBezTo>
                    <a:pt x="36906" y="22504"/>
                    <a:pt x="47950" y="14509"/>
                    <a:pt x="61054" y="8700"/>
                  </a:cubicBezTo>
                  <a:cubicBezTo>
                    <a:pt x="74152" y="2904"/>
                    <a:pt x="88907" y="0"/>
                    <a:pt x="105306" y="0"/>
                  </a:cubicBezTo>
                  <a:cubicBezTo>
                    <a:pt x="117106" y="0"/>
                    <a:pt x="128257" y="1701"/>
                    <a:pt x="138759" y="5103"/>
                  </a:cubicBezTo>
                  <a:cubicBezTo>
                    <a:pt x="149262" y="8505"/>
                    <a:pt x="158661" y="13457"/>
                    <a:pt x="166958" y="19952"/>
                  </a:cubicBezTo>
                  <a:cubicBezTo>
                    <a:pt x="175256" y="26454"/>
                    <a:pt x="182110" y="34506"/>
                    <a:pt x="187509" y="44101"/>
                  </a:cubicBezTo>
                  <a:cubicBezTo>
                    <a:pt x="192909" y="53702"/>
                    <a:pt x="196311" y="64702"/>
                    <a:pt x="197709" y="77100"/>
                  </a:cubicBezTo>
                  <a:lnTo>
                    <a:pt x="152109" y="77100"/>
                  </a:lnTo>
                  <a:cubicBezTo>
                    <a:pt x="151309" y="71701"/>
                    <a:pt x="149507" y="66749"/>
                    <a:pt x="146710" y="62251"/>
                  </a:cubicBezTo>
                  <a:close/>
                </a:path>
              </a:pathLst>
            </a:custGeom>
            <a:solidFill>
              <a:srgbClr val="FFFFFF"/>
            </a:solidFill>
            <a:ln w="630" cap="flat">
              <a:noFill/>
              <a:prstDash val="solid"/>
              <a:miter/>
            </a:ln>
          </p:spPr>
          <p:txBody>
            <a:bodyPr rtlCol="0" anchor="ctr"/>
            <a:lstStyle/>
            <a:p>
              <a:endParaRPr lang="de-DE"/>
            </a:p>
          </p:txBody>
        </p:sp>
        <p:sp>
          <p:nvSpPr>
            <p:cNvPr id="13" name="Freeform: Shape 12">
              <a:extLst>
                <a:ext uri="{FF2B5EF4-FFF2-40B4-BE49-F238E27FC236}">
                  <a16:creationId xmlns:a16="http://schemas.microsoft.com/office/drawing/2014/main" id="{639D999F-C972-D287-3723-CDED4AD0DC57}"/>
                </a:ext>
              </a:extLst>
            </p:cNvPr>
            <p:cNvSpPr/>
            <p:nvPr/>
          </p:nvSpPr>
          <p:spPr>
            <a:xfrm>
              <a:off x="1240708" y="690741"/>
              <a:ext cx="159001" cy="209408"/>
            </a:xfrm>
            <a:custGeom>
              <a:avLst/>
              <a:gdLst>
                <a:gd name="connsiteX0" fmla="*/ 75002 w 159001"/>
                <a:gd name="connsiteY0" fmla="*/ 201306 h 209408"/>
                <a:gd name="connsiteX1" fmla="*/ 40799 w 159001"/>
                <a:gd name="connsiteY1" fmla="*/ 209408 h 209408"/>
                <a:gd name="connsiteX2" fmla="*/ 27752 w 159001"/>
                <a:gd name="connsiteY2" fmla="*/ 208961 h 209408"/>
                <a:gd name="connsiteX3" fmla="*/ 14704 w 159001"/>
                <a:gd name="connsiteY3" fmla="*/ 207909 h 209408"/>
                <a:gd name="connsiteX4" fmla="*/ 14704 w 159001"/>
                <a:gd name="connsiteY4" fmla="*/ 172811 h 209408"/>
                <a:gd name="connsiteX5" fmla="*/ 27002 w 159001"/>
                <a:gd name="connsiteY5" fmla="*/ 174008 h 209408"/>
                <a:gd name="connsiteX6" fmla="*/ 39602 w 159001"/>
                <a:gd name="connsiteY6" fmla="*/ 174311 h 209408"/>
                <a:gd name="connsiteX7" fmla="*/ 52051 w 159001"/>
                <a:gd name="connsiteY7" fmla="*/ 167708 h 209408"/>
                <a:gd name="connsiteX8" fmla="*/ 56102 w 159001"/>
                <a:gd name="connsiteY8" fmla="*/ 155108 h 209408"/>
                <a:gd name="connsiteX9" fmla="*/ 54300 w 159001"/>
                <a:gd name="connsiteY9" fmla="*/ 145507 h 209408"/>
                <a:gd name="connsiteX10" fmla="*/ 0 w 159001"/>
                <a:gd name="connsiteY10" fmla="*/ 0 h 209408"/>
                <a:gd name="connsiteX11" fmla="*/ 45304 w 159001"/>
                <a:gd name="connsiteY11" fmla="*/ 0 h 209408"/>
                <a:gd name="connsiteX12" fmla="*/ 80402 w 159001"/>
                <a:gd name="connsiteY12" fmla="*/ 106200 h 209408"/>
                <a:gd name="connsiteX13" fmla="*/ 81000 w 159001"/>
                <a:gd name="connsiteY13" fmla="*/ 106200 h 209408"/>
                <a:gd name="connsiteX14" fmla="*/ 114901 w 159001"/>
                <a:gd name="connsiteY14" fmla="*/ 0 h 209408"/>
                <a:gd name="connsiteX15" fmla="*/ 159002 w 159001"/>
                <a:gd name="connsiteY15" fmla="*/ 0 h 209408"/>
                <a:gd name="connsiteX16" fmla="*/ 94199 w 159001"/>
                <a:gd name="connsiteY16" fmla="*/ 174304 h 209408"/>
                <a:gd name="connsiteX17" fmla="*/ 74996 w 159001"/>
                <a:gd name="connsiteY17" fmla="*/ 201306 h 209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9001" h="209408">
                  <a:moveTo>
                    <a:pt x="75002" y="201306"/>
                  </a:moveTo>
                  <a:cubicBezTo>
                    <a:pt x="66800" y="206706"/>
                    <a:pt x="55397" y="209408"/>
                    <a:pt x="40799" y="209408"/>
                  </a:cubicBezTo>
                  <a:cubicBezTo>
                    <a:pt x="36396" y="209408"/>
                    <a:pt x="32049" y="209257"/>
                    <a:pt x="27752" y="208961"/>
                  </a:cubicBezTo>
                  <a:cubicBezTo>
                    <a:pt x="23449" y="208659"/>
                    <a:pt x="19096" y="208312"/>
                    <a:pt x="14704" y="207909"/>
                  </a:cubicBezTo>
                  <a:lnTo>
                    <a:pt x="14704" y="172811"/>
                  </a:lnTo>
                  <a:cubicBezTo>
                    <a:pt x="18705" y="173208"/>
                    <a:pt x="22806" y="173605"/>
                    <a:pt x="27002" y="174008"/>
                  </a:cubicBezTo>
                  <a:cubicBezTo>
                    <a:pt x="31204" y="174405"/>
                    <a:pt x="35400" y="174506"/>
                    <a:pt x="39602" y="174311"/>
                  </a:cubicBezTo>
                  <a:cubicBezTo>
                    <a:pt x="45197" y="173712"/>
                    <a:pt x="49355" y="171507"/>
                    <a:pt x="52051" y="167708"/>
                  </a:cubicBezTo>
                  <a:cubicBezTo>
                    <a:pt x="54754" y="163909"/>
                    <a:pt x="56102" y="159707"/>
                    <a:pt x="56102" y="155108"/>
                  </a:cubicBezTo>
                  <a:cubicBezTo>
                    <a:pt x="56102" y="151712"/>
                    <a:pt x="55504" y="148505"/>
                    <a:pt x="54300" y="145507"/>
                  </a:cubicBezTo>
                  <a:lnTo>
                    <a:pt x="0" y="0"/>
                  </a:lnTo>
                  <a:lnTo>
                    <a:pt x="45304" y="0"/>
                  </a:lnTo>
                  <a:lnTo>
                    <a:pt x="80402" y="106200"/>
                  </a:lnTo>
                  <a:lnTo>
                    <a:pt x="81000" y="106200"/>
                  </a:lnTo>
                  <a:lnTo>
                    <a:pt x="114901" y="0"/>
                  </a:lnTo>
                  <a:lnTo>
                    <a:pt x="159002" y="0"/>
                  </a:lnTo>
                  <a:lnTo>
                    <a:pt x="94199" y="174304"/>
                  </a:lnTo>
                  <a:cubicBezTo>
                    <a:pt x="89593" y="186904"/>
                    <a:pt x="83199" y="195907"/>
                    <a:pt x="74996" y="201306"/>
                  </a:cubicBezTo>
                  <a:close/>
                </a:path>
              </a:pathLst>
            </a:custGeom>
            <a:solidFill>
              <a:srgbClr val="FFFFFF"/>
            </a:solidFill>
            <a:ln w="630" cap="flat">
              <a:noFill/>
              <a:prstDash val="solid"/>
              <a:miter/>
            </a:ln>
          </p:spPr>
          <p:txBody>
            <a:bodyPr rtlCol="0" anchor="ctr"/>
            <a:lstStyle/>
            <a:p>
              <a:endParaRPr lang="de-DE"/>
            </a:p>
          </p:txBody>
        </p:sp>
        <p:sp>
          <p:nvSpPr>
            <p:cNvPr id="14" name="Freeform: Shape 13">
              <a:extLst>
                <a:ext uri="{FF2B5EF4-FFF2-40B4-BE49-F238E27FC236}">
                  <a16:creationId xmlns:a16="http://schemas.microsoft.com/office/drawing/2014/main" id="{D8B03580-A991-6420-1A62-AE94BCDCFFA6}"/>
                </a:ext>
              </a:extLst>
            </p:cNvPr>
            <p:cNvSpPr/>
            <p:nvPr/>
          </p:nvSpPr>
          <p:spPr>
            <a:xfrm>
              <a:off x="1410577" y="631634"/>
              <a:ext cx="156305" cy="218102"/>
            </a:xfrm>
            <a:custGeom>
              <a:avLst/>
              <a:gdLst>
                <a:gd name="connsiteX0" fmla="*/ 42601 w 156305"/>
                <a:gd name="connsiteY0" fmla="*/ 6 h 218102"/>
                <a:gd name="connsiteX1" fmla="*/ 42601 w 156305"/>
                <a:gd name="connsiteY1" fmla="*/ 78008 h 218102"/>
                <a:gd name="connsiteX2" fmla="*/ 43200 w 156305"/>
                <a:gd name="connsiteY2" fmla="*/ 78008 h 218102"/>
                <a:gd name="connsiteX3" fmla="*/ 64349 w 156305"/>
                <a:gd name="connsiteY3" fmla="*/ 60456 h 218102"/>
                <a:gd name="connsiteX4" fmla="*/ 92101 w 156305"/>
                <a:gd name="connsiteY4" fmla="*/ 54905 h 218102"/>
                <a:gd name="connsiteX5" fmla="*/ 115203 w 156305"/>
                <a:gd name="connsiteY5" fmla="*/ 59706 h 218102"/>
                <a:gd name="connsiteX6" fmla="*/ 135754 w 156305"/>
                <a:gd name="connsiteY6" fmla="*/ 74404 h 218102"/>
                <a:gd name="connsiteX7" fmla="*/ 150603 w 156305"/>
                <a:gd name="connsiteY7" fmla="*/ 99755 h 218102"/>
                <a:gd name="connsiteX8" fmla="*/ 156305 w 156305"/>
                <a:gd name="connsiteY8" fmla="*/ 136504 h 218102"/>
                <a:gd name="connsiteX9" fmla="*/ 150603 w 156305"/>
                <a:gd name="connsiteY9" fmla="*/ 173252 h 218102"/>
                <a:gd name="connsiteX10" fmla="*/ 135754 w 156305"/>
                <a:gd name="connsiteY10" fmla="*/ 198604 h 218102"/>
                <a:gd name="connsiteX11" fmla="*/ 115203 w 156305"/>
                <a:gd name="connsiteY11" fmla="*/ 213302 h 218102"/>
                <a:gd name="connsiteX12" fmla="*/ 92101 w 156305"/>
                <a:gd name="connsiteY12" fmla="*/ 218102 h 218102"/>
                <a:gd name="connsiteX13" fmla="*/ 61501 w 156305"/>
                <a:gd name="connsiteY13" fmla="*/ 212703 h 218102"/>
                <a:gd name="connsiteX14" fmla="*/ 41102 w 156305"/>
                <a:gd name="connsiteY14" fmla="*/ 194402 h 218102"/>
                <a:gd name="connsiteX15" fmla="*/ 40503 w 156305"/>
                <a:gd name="connsiteY15" fmla="*/ 194402 h 218102"/>
                <a:gd name="connsiteX16" fmla="*/ 40503 w 156305"/>
                <a:gd name="connsiteY16" fmla="*/ 214203 h 218102"/>
                <a:gd name="connsiteX17" fmla="*/ 0 w 156305"/>
                <a:gd name="connsiteY17" fmla="*/ 214203 h 218102"/>
                <a:gd name="connsiteX18" fmla="*/ 0 w 156305"/>
                <a:gd name="connsiteY18" fmla="*/ 0 h 218102"/>
                <a:gd name="connsiteX19" fmla="*/ 42601 w 156305"/>
                <a:gd name="connsiteY19" fmla="*/ 0 h 218102"/>
                <a:gd name="connsiteX20" fmla="*/ 111600 w 156305"/>
                <a:gd name="connsiteY20" fmla="*/ 117912 h 218102"/>
                <a:gd name="connsiteX21" fmla="*/ 104997 w 156305"/>
                <a:gd name="connsiteY21" fmla="*/ 102011 h 218102"/>
                <a:gd name="connsiteX22" fmla="*/ 93745 w 156305"/>
                <a:gd name="connsiteY22" fmla="*/ 91061 h 218102"/>
                <a:gd name="connsiteX23" fmla="*/ 77397 w 156305"/>
                <a:gd name="connsiteY23" fmla="*/ 87010 h 218102"/>
                <a:gd name="connsiteX24" fmla="*/ 61199 w 156305"/>
                <a:gd name="connsiteY24" fmla="*/ 91061 h 218102"/>
                <a:gd name="connsiteX25" fmla="*/ 49802 w 156305"/>
                <a:gd name="connsiteY25" fmla="*/ 102011 h 218102"/>
                <a:gd name="connsiteX26" fmla="*/ 43200 w 156305"/>
                <a:gd name="connsiteY26" fmla="*/ 117912 h 218102"/>
                <a:gd name="connsiteX27" fmla="*/ 41102 w 156305"/>
                <a:gd name="connsiteY27" fmla="*/ 136813 h 218102"/>
                <a:gd name="connsiteX28" fmla="*/ 43200 w 156305"/>
                <a:gd name="connsiteY28" fmla="*/ 155410 h 218102"/>
                <a:gd name="connsiteX29" fmla="*/ 49802 w 156305"/>
                <a:gd name="connsiteY29" fmla="*/ 171312 h 218102"/>
                <a:gd name="connsiteX30" fmla="*/ 61199 w 156305"/>
                <a:gd name="connsiteY30" fmla="*/ 182261 h 218102"/>
                <a:gd name="connsiteX31" fmla="*/ 77397 w 156305"/>
                <a:gd name="connsiteY31" fmla="*/ 186312 h 218102"/>
                <a:gd name="connsiteX32" fmla="*/ 93745 w 156305"/>
                <a:gd name="connsiteY32" fmla="*/ 182261 h 218102"/>
                <a:gd name="connsiteX33" fmla="*/ 104997 w 156305"/>
                <a:gd name="connsiteY33" fmla="*/ 171312 h 218102"/>
                <a:gd name="connsiteX34" fmla="*/ 111600 w 156305"/>
                <a:gd name="connsiteY34" fmla="*/ 155410 h 218102"/>
                <a:gd name="connsiteX35" fmla="*/ 113698 w 156305"/>
                <a:gd name="connsiteY35" fmla="*/ 136813 h 218102"/>
                <a:gd name="connsiteX36" fmla="*/ 111600 w 156305"/>
                <a:gd name="connsiteY36" fmla="*/ 117912 h 21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56305" h="218102">
                  <a:moveTo>
                    <a:pt x="42601" y="6"/>
                  </a:moveTo>
                  <a:lnTo>
                    <a:pt x="42601" y="78008"/>
                  </a:lnTo>
                  <a:lnTo>
                    <a:pt x="43200" y="78008"/>
                  </a:lnTo>
                  <a:cubicBezTo>
                    <a:pt x="48397" y="70013"/>
                    <a:pt x="55447" y="64160"/>
                    <a:pt x="64349" y="60456"/>
                  </a:cubicBezTo>
                  <a:cubicBezTo>
                    <a:pt x="73245" y="56757"/>
                    <a:pt x="82500" y="54905"/>
                    <a:pt x="92101" y="54905"/>
                  </a:cubicBezTo>
                  <a:cubicBezTo>
                    <a:pt x="99900" y="54905"/>
                    <a:pt x="107599" y="56505"/>
                    <a:pt x="115203" y="59706"/>
                  </a:cubicBezTo>
                  <a:cubicBezTo>
                    <a:pt x="122801" y="62906"/>
                    <a:pt x="129649" y="67808"/>
                    <a:pt x="135754" y="74404"/>
                  </a:cubicBezTo>
                  <a:cubicBezTo>
                    <a:pt x="141853" y="81006"/>
                    <a:pt x="146805" y="89455"/>
                    <a:pt x="150603" y="99755"/>
                  </a:cubicBezTo>
                  <a:cubicBezTo>
                    <a:pt x="154402" y="110056"/>
                    <a:pt x="156305" y="122310"/>
                    <a:pt x="156305" y="136504"/>
                  </a:cubicBezTo>
                  <a:cubicBezTo>
                    <a:pt x="156305" y="150698"/>
                    <a:pt x="154402" y="162958"/>
                    <a:pt x="150603" y="173252"/>
                  </a:cubicBezTo>
                  <a:cubicBezTo>
                    <a:pt x="146798" y="183553"/>
                    <a:pt x="141853" y="192001"/>
                    <a:pt x="135754" y="198604"/>
                  </a:cubicBezTo>
                  <a:cubicBezTo>
                    <a:pt x="129649" y="205206"/>
                    <a:pt x="122801" y="210108"/>
                    <a:pt x="115203" y="213302"/>
                  </a:cubicBezTo>
                  <a:cubicBezTo>
                    <a:pt x="107599" y="216496"/>
                    <a:pt x="99900" y="218102"/>
                    <a:pt x="92101" y="218102"/>
                  </a:cubicBezTo>
                  <a:cubicBezTo>
                    <a:pt x="80698" y="218102"/>
                    <a:pt x="70498" y="216301"/>
                    <a:pt x="61501" y="212703"/>
                  </a:cubicBezTo>
                  <a:cubicBezTo>
                    <a:pt x="52505" y="209106"/>
                    <a:pt x="45701" y="203007"/>
                    <a:pt x="41102" y="194402"/>
                  </a:cubicBezTo>
                  <a:lnTo>
                    <a:pt x="40503" y="194402"/>
                  </a:lnTo>
                  <a:lnTo>
                    <a:pt x="40503" y="214203"/>
                  </a:lnTo>
                  <a:lnTo>
                    <a:pt x="0" y="214203"/>
                  </a:lnTo>
                  <a:lnTo>
                    <a:pt x="0" y="0"/>
                  </a:lnTo>
                  <a:lnTo>
                    <a:pt x="42601" y="0"/>
                  </a:lnTo>
                  <a:close/>
                  <a:moveTo>
                    <a:pt x="111600" y="117912"/>
                  </a:moveTo>
                  <a:cubicBezTo>
                    <a:pt x="110201" y="111915"/>
                    <a:pt x="108002" y="106616"/>
                    <a:pt x="104997" y="102011"/>
                  </a:cubicBezTo>
                  <a:cubicBezTo>
                    <a:pt x="101998" y="97412"/>
                    <a:pt x="98250" y="93758"/>
                    <a:pt x="93745" y="91061"/>
                  </a:cubicBezTo>
                  <a:cubicBezTo>
                    <a:pt x="89247" y="88359"/>
                    <a:pt x="83791" y="87010"/>
                    <a:pt x="77397" y="87010"/>
                  </a:cubicBezTo>
                  <a:cubicBezTo>
                    <a:pt x="71002" y="87010"/>
                    <a:pt x="65792" y="88359"/>
                    <a:pt x="61199" y="91061"/>
                  </a:cubicBezTo>
                  <a:cubicBezTo>
                    <a:pt x="56594" y="93764"/>
                    <a:pt x="52801" y="97412"/>
                    <a:pt x="49802" y="102011"/>
                  </a:cubicBezTo>
                  <a:cubicBezTo>
                    <a:pt x="46803" y="106616"/>
                    <a:pt x="44598" y="111908"/>
                    <a:pt x="43200" y="117912"/>
                  </a:cubicBezTo>
                  <a:cubicBezTo>
                    <a:pt x="41801" y="123910"/>
                    <a:pt x="41102" y="130210"/>
                    <a:pt x="41102" y="136813"/>
                  </a:cubicBezTo>
                  <a:cubicBezTo>
                    <a:pt x="41102" y="143415"/>
                    <a:pt x="41801" y="149413"/>
                    <a:pt x="43200" y="155410"/>
                  </a:cubicBezTo>
                  <a:cubicBezTo>
                    <a:pt x="44598" y="161408"/>
                    <a:pt x="46797" y="166713"/>
                    <a:pt x="49802" y="171312"/>
                  </a:cubicBezTo>
                  <a:cubicBezTo>
                    <a:pt x="52801" y="175917"/>
                    <a:pt x="56600" y="179565"/>
                    <a:pt x="61199" y="182261"/>
                  </a:cubicBezTo>
                  <a:cubicBezTo>
                    <a:pt x="65798" y="184964"/>
                    <a:pt x="71197" y="186312"/>
                    <a:pt x="77397" y="186312"/>
                  </a:cubicBezTo>
                  <a:cubicBezTo>
                    <a:pt x="83596" y="186312"/>
                    <a:pt x="89247" y="184964"/>
                    <a:pt x="93745" y="182261"/>
                  </a:cubicBezTo>
                  <a:cubicBezTo>
                    <a:pt x="98243" y="179559"/>
                    <a:pt x="101992" y="175917"/>
                    <a:pt x="104997" y="171312"/>
                  </a:cubicBezTo>
                  <a:cubicBezTo>
                    <a:pt x="107996" y="166713"/>
                    <a:pt x="110195" y="161414"/>
                    <a:pt x="111600" y="155410"/>
                  </a:cubicBezTo>
                  <a:cubicBezTo>
                    <a:pt x="112998" y="149413"/>
                    <a:pt x="113698" y="143213"/>
                    <a:pt x="113698" y="136813"/>
                  </a:cubicBezTo>
                  <a:cubicBezTo>
                    <a:pt x="113698" y="130412"/>
                    <a:pt x="112992" y="123910"/>
                    <a:pt x="111600" y="117912"/>
                  </a:cubicBezTo>
                  <a:close/>
                </a:path>
              </a:pathLst>
            </a:custGeom>
            <a:solidFill>
              <a:srgbClr val="FFFFFF"/>
            </a:solidFill>
            <a:ln w="630" cap="flat">
              <a:noFill/>
              <a:prstDash val="solid"/>
              <a:miter/>
            </a:ln>
          </p:spPr>
          <p:txBody>
            <a:bodyPr rtlCol="0" anchor="ctr"/>
            <a:lstStyle/>
            <a:p>
              <a:endParaRPr lang="de-DE"/>
            </a:p>
          </p:txBody>
        </p:sp>
        <p:sp>
          <p:nvSpPr>
            <p:cNvPr id="15" name="Freeform: Shape 14">
              <a:extLst>
                <a:ext uri="{FF2B5EF4-FFF2-40B4-BE49-F238E27FC236}">
                  <a16:creationId xmlns:a16="http://schemas.microsoft.com/office/drawing/2014/main" id="{9E1A9199-0228-2D72-D9A7-6368C34CB4BF}"/>
                </a:ext>
              </a:extLst>
            </p:cNvPr>
            <p:cNvSpPr/>
            <p:nvPr/>
          </p:nvSpPr>
          <p:spPr>
            <a:xfrm>
              <a:off x="1580011" y="686539"/>
              <a:ext cx="154763" cy="163203"/>
            </a:xfrm>
            <a:custGeom>
              <a:avLst/>
              <a:gdLst>
                <a:gd name="connsiteX0" fmla="*/ 53103 w 154763"/>
                <a:gd name="connsiteY0" fmla="*/ 122108 h 163203"/>
                <a:gd name="connsiteX1" fmla="*/ 80704 w 154763"/>
                <a:gd name="connsiteY1" fmla="*/ 131407 h 163203"/>
                <a:gd name="connsiteX2" fmla="*/ 102906 w 154763"/>
                <a:gd name="connsiteY2" fmla="*/ 124956 h 163203"/>
                <a:gd name="connsiteX3" fmla="*/ 114302 w 154763"/>
                <a:gd name="connsiteY3" fmla="*/ 111304 h 163203"/>
                <a:gd name="connsiteX4" fmla="*/ 151800 w 154763"/>
                <a:gd name="connsiteY4" fmla="*/ 111304 h 163203"/>
                <a:gd name="connsiteX5" fmla="*/ 124200 w 154763"/>
                <a:gd name="connsiteY5" fmla="*/ 151202 h 163203"/>
                <a:gd name="connsiteX6" fmla="*/ 79198 w 154763"/>
                <a:gd name="connsiteY6" fmla="*/ 163204 h 163203"/>
                <a:gd name="connsiteX7" fmla="*/ 46199 w 154763"/>
                <a:gd name="connsiteY7" fmla="*/ 157351 h 163203"/>
                <a:gd name="connsiteX8" fmla="*/ 21301 w 154763"/>
                <a:gd name="connsiteY8" fmla="*/ 140700 h 163203"/>
                <a:gd name="connsiteX9" fmla="*/ 5550 w 154763"/>
                <a:gd name="connsiteY9" fmla="*/ 114901 h 163203"/>
                <a:gd name="connsiteX10" fmla="*/ 0 w 154763"/>
                <a:gd name="connsiteY10" fmla="*/ 81901 h 163203"/>
                <a:gd name="connsiteX11" fmla="*/ 5702 w 154763"/>
                <a:gd name="connsiteY11" fmla="*/ 49500 h 163203"/>
                <a:gd name="connsiteX12" fmla="*/ 21899 w 154763"/>
                <a:gd name="connsiteY12" fmla="*/ 23550 h 163203"/>
                <a:gd name="connsiteX13" fmla="*/ 46948 w 154763"/>
                <a:gd name="connsiteY13" fmla="*/ 6300 h 163203"/>
                <a:gd name="connsiteX14" fmla="*/ 79198 w 154763"/>
                <a:gd name="connsiteY14" fmla="*/ 0 h 163203"/>
                <a:gd name="connsiteX15" fmla="*/ 113698 w 154763"/>
                <a:gd name="connsiteY15" fmla="*/ 7648 h 163203"/>
                <a:gd name="connsiteX16" fmla="*/ 137846 w 154763"/>
                <a:gd name="connsiteY16" fmla="*/ 28199 h 163203"/>
                <a:gd name="connsiteX17" fmla="*/ 151498 w 154763"/>
                <a:gd name="connsiteY17" fmla="*/ 57602 h 163203"/>
                <a:gd name="connsiteX18" fmla="*/ 154497 w 154763"/>
                <a:gd name="connsiteY18" fmla="*/ 92101 h 163203"/>
                <a:gd name="connsiteX19" fmla="*/ 42595 w 154763"/>
                <a:gd name="connsiteY19" fmla="*/ 92101 h 163203"/>
                <a:gd name="connsiteX20" fmla="*/ 53097 w 154763"/>
                <a:gd name="connsiteY20" fmla="*/ 122102 h 163203"/>
                <a:gd name="connsiteX21" fmla="*/ 101255 w 154763"/>
                <a:gd name="connsiteY21" fmla="*/ 40503 h 163203"/>
                <a:gd name="connsiteX22" fmla="*/ 78001 w 154763"/>
                <a:gd name="connsiteY22" fmla="*/ 32105 h 163203"/>
                <a:gd name="connsiteX23" fmla="*/ 61048 w 154763"/>
                <a:gd name="connsiteY23" fmla="*/ 35558 h 163203"/>
                <a:gd name="connsiteX24" fmla="*/ 50249 w 154763"/>
                <a:gd name="connsiteY24" fmla="*/ 44107 h 163203"/>
                <a:gd name="connsiteX25" fmla="*/ 44548 w 154763"/>
                <a:gd name="connsiteY25" fmla="*/ 54905 h 163203"/>
                <a:gd name="connsiteX26" fmla="*/ 42601 w 154763"/>
                <a:gd name="connsiteY26" fmla="*/ 65105 h 163203"/>
                <a:gd name="connsiteX27" fmla="*/ 111902 w 154763"/>
                <a:gd name="connsiteY27" fmla="*/ 65105 h 163203"/>
                <a:gd name="connsiteX28" fmla="*/ 101255 w 154763"/>
                <a:gd name="connsiteY28" fmla="*/ 40503 h 163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4763" h="163203">
                  <a:moveTo>
                    <a:pt x="53103" y="122108"/>
                  </a:moveTo>
                  <a:cubicBezTo>
                    <a:pt x="59504" y="128307"/>
                    <a:pt x="68702" y="131407"/>
                    <a:pt x="80704" y="131407"/>
                  </a:cubicBezTo>
                  <a:cubicBezTo>
                    <a:pt x="89304" y="131407"/>
                    <a:pt x="96700" y="129259"/>
                    <a:pt x="102906" y="124956"/>
                  </a:cubicBezTo>
                  <a:cubicBezTo>
                    <a:pt x="109105" y="120659"/>
                    <a:pt x="112904" y="116104"/>
                    <a:pt x="114302" y="111304"/>
                  </a:cubicBezTo>
                  <a:lnTo>
                    <a:pt x="151800" y="111304"/>
                  </a:lnTo>
                  <a:cubicBezTo>
                    <a:pt x="145803" y="129901"/>
                    <a:pt x="136598" y="143207"/>
                    <a:pt x="124200" y="151202"/>
                  </a:cubicBezTo>
                  <a:cubicBezTo>
                    <a:pt x="111795" y="159203"/>
                    <a:pt x="96794" y="163204"/>
                    <a:pt x="79198" y="163204"/>
                  </a:cubicBezTo>
                  <a:cubicBezTo>
                    <a:pt x="66995" y="163204"/>
                    <a:pt x="55995" y="161251"/>
                    <a:pt x="46199" y="157351"/>
                  </a:cubicBezTo>
                  <a:cubicBezTo>
                    <a:pt x="36396" y="153451"/>
                    <a:pt x="28092" y="147901"/>
                    <a:pt x="21301" y="140700"/>
                  </a:cubicBezTo>
                  <a:cubicBezTo>
                    <a:pt x="14496" y="133499"/>
                    <a:pt x="9249" y="124905"/>
                    <a:pt x="5550" y="114901"/>
                  </a:cubicBezTo>
                  <a:cubicBezTo>
                    <a:pt x="1846" y="104903"/>
                    <a:pt x="0" y="93903"/>
                    <a:pt x="0" y="81901"/>
                  </a:cubicBezTo>
                  <a:cubicBezTo>
                    <a:pt x="0" y="69899"/>
                    <a:pt x="1896" y="59504"/>
                    <a:pt x="5702" y="49500"/>
                  </a:cubicBezTo>
                  <a:cubicBezTo>
                    <a:pt x="9501" y="39501"/>
                    <a:pt x="14900" y="30851"/>
                    <a:pt x="21899" y="23550"/>
                  </a:cubicBezTo>
                  <a:cubicBezTo>
                    <a:pt x="28898" y="16254"/>
                    <a:pt x="37246" y="10502"/>
                    <a:pt x="46948" y="6300"/>
                  </a:cubicBezTo>
                  <a:cubicBezTo>
                    <a:pt x="56644" y="2098"/>
                    <a:pt x="67398" y="0"/>
                    <a:pt x="79198" y="0"/>
                  </a:cubicBezTo>
                  <a:cubicBezTo>
                    <a:pt x="92397" y="0"/>
                    <a:pt x="103895" y="2552"/>
                    <a:pt x="113698" y="7648"/>
                  </a:cubicBezTo>
                  <a:cubicBezTo>
                    <a:pt x="123494" y="12751"/>
                    <a:pt x="131546" y="19600"/>
                    <a:pt x="137846" y="28199"/>
                  </a:cubicBezTo>
                  <a:cubicBezTo>
                    <a:pt x="144146" y="36799"/>
                    <a:pt x="148695" y="46602"/>
                    <a:pt x="151498" y="57602"/>
                  </a:cubicBezTo>
                  <a:cubicBezTo>
                    <a:pt x="154295" y="68602"/>
                    <a:pt x="155297" y="80099"/>
                    <a:pt x="154497" y="92101"/>
                  </a:cubicBezTo>
                  <a:lnTo>
                    <a:pt x="42595" y="92101"/>
                  </a:lnTo>
                  <a:cubicBezTo>
                    <a:pt x="43193" y="105898"/>
                    <a:pt x="46690" y="115903"/>
                    <a:pt x="53097" y="122102"/>
                  </a:cubicBezTo>
                  <a:close/>
                  <a:moveTo>
                    <a:pt x="101255" y="40503"/>
                  </a:moveTo>
                  <a:cubicBezTo>
                    <a:pt x="96152" y="34909"/>
                    <a:pt x="88403" y="32105"/>
                    <a:pt x="78001" y="32105"/>
                  </a:cubicBezTo>
                  <a:cubicBezTo>
                    <a:pt x="71197" y="32105"/>
                    <a:pt x="65552" y="33258"/>
                    <a:pt x="61048" y="35558"/>
                  </a:cubicBezTo>
                  <a:cubicBezTo>
                    <a:pt x="56550" y="37857"/>
                    <a:pt x="52946" y="40711"/>
                    <a:pt x="50249" y="44107"/>
                  </a:cubicBezTo>
                  <a:cubicBezTo>
                    <a:pt x="47547" y="47509"/>
                    <a:pt x="45644" y="51113"/>
                    <a:pt x="44548" y="54905"/>
                  </a:cubicBezTo>
                  <a:cubicBezTo>
                    <a:pt x="43445" y="58704"/>
                    <a:pt x="42796" y="62106"/>
                    <a:pt x="42601" y="65105"/>
                  </a:cubicBezTo>
                  <a:lnTo>
                    <a:pt x="111902" y="65105"/>
                  </a:lnTo>
                  <a:cubicBezTo>
                    <a:pt x="109899" y="54307"/>
                    <a:pt x="106352" y="46104"/>
                    <a:pt x="101255" y="40503"/>
                  </a:cubicBezTo>
                  <a:close/>
                </a:path>
              </a:pathLst>
            </a:custGeom>
            <a:solidFill>
              <a:srgbClr val="FFFFFF"/>
            </a:solidFill>
            <a:ln w="630" cap="flat">
              <a:noFill/>
              <a:prstDash val="solid"/>
              <a:miter/>
            </a:ln>
          </p:spPr>
          <p:txBody>
            <a:bodyPr rtlCol="0" anchor="ctr"/>
            <a:lstStyle/>
            <a:p>
              <a:endParaRPr lang="de-DE"/>
            </a:p>
          </p:txBody>
        </p:sp>
        <p:sp>
          <p:nvSpPr>
            <p:cNvPr id="18" name="Freeform: Shape 17">
              <a:extLst>
                <a:ext uri="{FF2B5EF4-FFF2-40B4-BE49-F238E27FC236}">
                  <a16:creationId xmlns:a16="http://schemas.microsoft.com/office/drawing/2014/main" id="{4318A7D1-B44F-07D9-2F9E-21CA22A80EC0}"/>
                </a:ext>
              </a:extLst>
            </p:cNvPr>
            <p:cNvSpPr/>
            <p:nvPr/>
          </p:nvSpPr>
          <p:spPr>
            <a:xfrm>
              <a:off x="1753957" y="686539"/>
              <a:ext cx="99900" cy="159303"/>
            </a:xfrm>
            <a:custGeom>
              <a:avLst/>
              <a:gdLst>
                <a:gd name="connsiteX0" fmla="*/ 40503 w 99900"/>
                <a:gd name="connsiteY0" fmla="*/ 4202 h 159303"/>
                <a:gd name="connsiteX1" fmla="*/ 40503 w 99900"/>
                <a:gd name="connsiteY1" fmla="*/ 33000 h 159303"/>
                <a:gd name="connsiteX2" fmla="*/ 41102 w 99900"/>
                <a:gd name="connsiteY2" fmla="*/ 33000 h 159303"/>
                <a:gd name="connsiteX3" fmla="*/ 49204 w 99900"/>
                <a:gd name="connsiteY3" fmla="*/ 19650 h 159303"/>
                <a:gd name="connsiteX4" fmla="*/ 60903 w 99900"/>
                <a:gd name="connsiteY4" fmla="*/ 9148 h 159303"/>
                <a:gd name="connsiteX5" fmla="*/ 75003 w 99900"/>
                <a:gd name="connsiteY5" fmla="*/ 2400 h 159303"/>
                <a:gd name="connsiteX6" fmla="*/ 90602 w 99900"/>
                <a:gd name="connsiteY6" fmla="*/ 0 h 159303"/>
                <a:gd name="connsiteX7" fmla="*/ 99900 w 99900"/>
                <a:gd name="connsiteY7" fmla="*/ 1499 h 159303"/>
                <a:gd name="connsiteX8" fmla="*/ 99900 w 99900"/>
                <a:gd name="connsiteY8" fmla="*/ 41102 h 159303"/>
                <a:gd name="connsiteX9" fmla="*/ 92699 w 99900"/>
                <a:gd name="connsiteY9" fmla="*/ 40050 h 159303"/>
                <a:gd name="connsiteX10" fmla="*/ 84598 w 99900"/>
                <a:gd name="connsiteY10" fmla="*/ 39602 h 159303"/>
                <a:gd name="connsiteX11" fmla="*/ 64796 w 99900"/>
                <a:gd name="connsiteY11" fmla="*/ 43502 h 159303"/>
                <a:gd name="connsiteX12" fmla="*/ 51749 w 99900"/>
                <a:gd name="connsiteY12" fmla="*/ 54155 h 159303"/>
                <a:gd name="connsiteX13" fmla="*/ 44699 w 99900"/>
                <a:gd name="connsiteY13" fmla="*/ 69906 h 159303"/>
                <a:gd name="connsiteX14" fmla="*/ 42601 w 99900"/>
                <a:gd name="connsiteY14" fmla="*/ 89404 h 159303"/>
                <a:gd name="connsiteX15" fmla="*/ 42601 w 99900"/>
                <a:gd name="connsiteY15" fmla="*/ 159304 h 159303"/>
                <a:gd name="connsiteX16" fmla="*/ 0 w 99900"/>
                <a:gd name="connsiteY16" fmla="*/ 159304 h 159303"/>
                <a:gd name="connsiteX17" fmla="*/ 0 w 99900"/>
                <a:gd name="connsiteY17" fmla="*/ 4202 h 159303"/>
                <a:gd name="connsiteX18" fmla="*/ 40503 w 99900"/>
                <a:gd name="connsiteY18" fmla="*/ 4202 h 159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9900" h="159303">
                  <a:moveTo>
                    <a:pt x="40503" y="4202"/>
                  </a:moveTo>
                  <a:lnTo>
                    <a:pt x="40503" y="33000"/>
                  </a:lnTo>
                  <a:lnTo>
                    <a:pt x="41102" y="33000"/>
                  </a:lnTo>
                  <a:cubicBezTo>
                    <a:pt x="43099" y="28199"/>
                    <a:pt x="45802" y="23751"/>
                    <a:pt x="49204" y="19650"/>
                  </a:cubicBezTo>
                  <a:cubicBezTo>
                    <a:pt x="52599" y="15555"/>
                    <a:pt x="56499" y="12052"/>
                    <a:pt x="60903" y="9148"/>
                  </a:cubicBezTo>
                  <a:cubicBezTo>
                    <a:pt x="65300" y="6250"/>
                    <a:pt x="70000" y="4001"/>
                    <a:pt x="75003" y="2400"/>
                  </a:cubicBezTo>
                  <a:cubicBezTo>
                    <a:pt x="79998" y="800"/>
                    <a:pt x="85202" y="0"/>
                    <a:pt x="90602" y="0"/>
                  </a:cubicBezTo>
                  <a:cubicBezTo>
                    <a:pt x="93399" y="0"/>
                    <a:pt x="96498" y="504"/>
                    <a:pt x="99900" y="1499"/>
                  </a:cubicBezTo>
                  <a:lnTo>
                    <a:pt x="99900" y="41102"/>
                  </a:lnTo>
                  <a:cubicBezTo>
                    <a:pt x="97897" y="40705"/>
                    <a:pt x="95497" y="40352"/>
                    <a:pt x="92699" y="40050"/>
                  </a:cubicBezTo>
                  <a:cubicBezTo>
                    <a:pt x="89896" y="39747"/>
                    <a:pt x="87193" y="39602"/>
                    <a:pt x="84598" y="39602"/>
                  </a:cubicBezTo>
                  <a:cubicBezTo>
                    <a:pt x="76798" y="39602"/>
                    <a:pt x="70195" y="40906"/>
                    <a:pt x="64796" y="43502"/>
                  </a:cubicBezTo>
                  <a:cubicBezTo>
                    <a:pt x="59397" y="46104"/>
                    <a:pt x="55044" y="49651"/>
                    <a:pt x="51749" y="54155"/>
                  </a:cubicBezTo>
                  <a:cubicBezTo>
                    <a:pt x="48454" y="58660"/>
                    <a:pt x="46098" y="63908"/>
                    <a:pt x="44699" y="69906"/>
                  </a:cubicBezTo>
                  <a:cubicBezTo>
                    <a:pt x="43300" y="75903"/>
                    <a:pt x="42601" y="82405"/>
                    <a:pt x="42601" y="89404"/>
                  </a:cubicBezTo>
                  <a:lnTo>
                    <a:pt x="42601" y="159304"/>
                  </a:lnTo>
                  <a:lnTo>
                    <a:pt x="0" y="159304"/>
                  </a:lnTo>
                  <a:lnTo>
                    <a:pt x="0" y="4202"/>
                  </a:lnTo>
                  <a:lnTo>
                    <a:pt x="40503" y="4202"/>
                  </a:lnTo>
                  <a:close/>
                </a:path>
              </a:pathLst>
            </a:custGeom>
            <a:solidFill>
              <a:srgbClr val="FFFFFF"/>
            </a:solidFill>
            <a:ln w="630" cap="flat">
              <a:noFill/>
              <a:prstDash val="solid"/>
              <a:miter/>
            </a:ln>
          </p:spPr>
          <p:txBody>
            <a:bodyPr rtlCol="0" anchor="ctr"/>
            <a:lstStyle/>
            <a:p>
              <a:endParaRPr lang="de-DE"/>
            </a:p>
          </p:txBody>
        </p:sp>
        <p:sp>
          <p:nvSpPr>
            <p:cNvPr id="22" name="Freeform: Shape 21">
              <a:extLst>
                <a:ext uri="{FF2B5EF4-FFF2-40B4-BE49-F238E27FC236}">
                  <a16:creationId xmlns:a16="http://schemas.microsoft.com/office/drawing/2014/main" id="{A2D41910-FDC1-B4CC-B407-DD12973B1555}"/>
                </a:ext>
              </a:extLst>
            </p:cNvPr>
            <p:cNvSpPr/>
            <p:nvPr/>
          </p:nvSpPr>
          <p:spPr>
            <a:xfrm>
              <a:off x="1859710" y="631659"/>
              <a:ext cx="157810" cy="218089"/>
            </a:xfrm>
            <a:custGeom>
              <a:avLst/>
              <a:gdLst>
                <a:gd name="connsiteX0" fmla="*/ 116703 w 157810"/>
                <a:gd name="connsiteY0" fmla="*/ 194389 h 218089"/>
                <a:gd name="connsiteX1" fmla="*/ 97053 w 157810"/>
                <a:gd name="connsiteY1" fmla="*/ 212539 h 218089"/>
                <a:gd name="connsiteX2" fmla="*/ 69603 w 157810"/>
                <a:gd name="connsiteY2" fmla="*/ 218090 h 218089"/>
                <a:gd name="connsiteX3" fmla="*/ 39004 w 157810"/>
                <a:gd name="connsiteY3" fmla="*/ 211342 h 218089"/>
                <a:gd name="connsiteX4" fmla="*/ 17256 w 157810"/>
                <a:gd name="connsiteY4" fmla="*/ 193041 h 218089"/>
                <a:gd name="connsiteX5" fmla="*/ 4353 w 157810"/>
                <a:gd name="connsiteY5" fmla="*/ 166492 h 218089"/>
                <a:gd name="connsiteX6" fmla="*/ 0 w 157810"/>
                <a:gd name="connsiteY6" fmla="*/ 135294 h 218089"/>
                <a:gd name="connsiteX7" fmla="*/ 4353 w 157810"/>
                <a:gd name="connsiteY7" fmla="*/ 105142 h 218089"/>
                <a:gd name="connsiteX8" fmla="*/ 17256 w 157810"/>
                <a:gd name="connsiteY8" fmla="*/ 79494 h 218089"/>
                <a:gd name="connsiteX9" fmla="*/ 38708 w 157810"/>
                <a:gd name="connsiteY9" fmla="*/ 61646 h 218089"/>
                <a:gd name="connsiteX10" fmla="*/ 68709 w 157810"/>
                <a:gd name="connsiteY10" fmla="*/ 54899 h 218089"/>
                <a:gd name="connsiteX11" fmla="*/ 94961 w 157810"/>
                <a:gd name="connsiteY11" fmla="*/ 60752 h 218089"/>
                <a:gd name="connsiteX12" fmla="*/ 114611 w 157810"/>
                <a:gd name="connsiteY12" fmla="*/ 78001 h 218089"/>
                <a:gd name="connsiteX13" fmla="*/ 115210 w 157810"/>
                <a:gd name="connsiteY13" fmla="*/ 78001 h 218089"/>
                <a:gd name="connsiteX14" fmla="*/ 115210 w 157810"/>
                <a:gd name="connsiteY14" fmla="*/ 0 h 218089"/>
                <a:gd name="connsiteX15" fmla="*/ 157811 w 157810"/>
                <a:gd name="connsiteY15" fmla="*/ 0 h 218089"/>
                <a:gd name="connsiteX16" fmla="*/ 157811 w 157810"/>
                <a:gd name="connsiteY16" fmla="*/ 214203 h 218089"/>
                <a:gd name="connsiteX17" fmla="*/ 117308 w 157810"/>
                <a:gd name="connsiteY17" fmla="*/ 214203 h 218089"/>
                <a:gd name="connsiteX18" fmla="*/ 117308 w 157810"/>
                <a:gd name="connsiteY18" fmla="*/ 194402 h 218089"/>
                <a:gd name="connsiteX19" fmla="*/ 116709 w 157810"/>
                <a:gd name="connsiteY19" fmla="*/ 194402 h 218089"/>
                <a:gd name="connsiteX20" fmla="*/ 114901 w 157810"/>
                <a:gd name="connsiteY20" fmla="*/ 117736 h 218089"/>
                <a:gd name="connsiteX21" fmla="*/ 108752 w 157810"/>
                <a:gd name="connsiteY21" fmla="*/ 102137 h 218089"/>
                <a:gd name="connsiteX22" fmla="*/ 97500 w 157810"/>
                <a:gd name="connsiteY22" fmla="*/ 91187 h 218089"/>
                <a:gd name="connsiteX23" fmla="*/ 80099 w 157810"/>
                <a:gd name="connsiteY23" fmla="*/ 86985 h 218089"/>
                <a:gd name="connsiteX24" fmla="*/ 62396 w 157810"/>
                <a:gd name="connsiteY24" fmla="*/ 91187 h 218089"/>
                <a:gd name="connsiteX25" fmla="*/ 50848 w 157810"/>
                <a:gd name="connsiteY25" fmla="*/ 102288 h 218089"/>
                <a:gd name="connsiteX26" fmla="*/ 44548 w 157810"/>
                <a:gd name="connsiteY26" fmla="*/ 118038 h 218089"/>
                <a:gd name="connsiteX27" fmla="*/ 42601 w 157810"/>
                <a:gd name="connsiteY27" fmla="*/ 136491 h 218089"/>
                <a:gd name="connsiteX28" fmla="*/ 44699 w 157810"/>
                <a:gd name="connsiteY28" fmla="*/ 154491 h 218089"/>
                <a:gd name="connsiteX29" fmla="*/ 51447 w 157810"/>
                <a:gd name="connsiteY29" fmla="*/ 170543 h 218089"/>
                <a:gd name="connsiteX30" fmla="*/ 63146 w 157810"/>
                <a:gd name="connsiteY30" fmla="*/ 181946 h 218089"/>
                <a:gd name="connsiteX31" fmla="*/ 80099 w 157810"/>
                <a:gd name="connsiteY31" fmla="*/ 186293 h 218089"/>
                <a:gd name="connsiteX32" fmla="*/ 97651 w 157810"/>
                <a:gd name="connsiteY32" fmla="*/ 182091 h 218089"/>
                <a:gd name="connsiteX33" fmla="*/ 108903 w 157810"/>
                <a:gd name="connsiteY33" fmla="*/ 170839 h 218089"/>
                <a:gd name="connsiteX34" fmla="*/ 114901 w 157810"/>
                <a:gd name="connsiteY34" fmla="*/ 154787 h 218089"/>
                <a:gd name="connsiteX35" fmla="*/ 116703 w 157810"/>
                <a:gd name="connsiteY35" fmla="*/ 136189 h 218089"/>
                <a:gd name="connsiteX36" fmla="*/ 114901 w 157810"/>
                <a:gd name="connsiteY36" fmla="*/ 117736 h 218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57810" h="218089">
                  <a:moveTo>
                    <a:pt x="116703" y="194389"/>
                  </a:moveTo>
                  <a:cubicBezTo>
                    <a:pt x="111701" y="202787"/>
                    <a:pt x="105155" y="208841"/>
                    <a:pt x="97053" y="212539"/>
                  </a:cubicBezTo>
                  <a:cubicBezTo>
                    <a:pt x="88951" y="216238"/>
                    <a:pt x="79803" y="218090"/>
                    <a:pt x="69603" y="218090"/>
                  </a:cubicBezTo>
                  <a:cubicBezTo>
                    <a:pt x="57999" y="218090"/>
                    <a:pt x="47799" y="215841"/>
                    <a:pt x="39004" y="211342"/>
                  </a:cubicBezTo>
                  <a:cubicBezTo>
                    <a:pt x="30203" y="206844"/>
                    <a:pt x="22951" y="200746"/>
                    <a:pt x="17256" y="193041"/>
                  </a:cubicBezTo>
                  <a:cubicBezTo>
                    <a:pt x="11554" y="185342"/>
                    <a:pt x="7251" y="176490"/>
                    <a:pt x="4353" y="166492"/>
                  </a:cubicBezTo>
                  <a:cubicBezTo>
                    <a:pt x="1449" y="156494"/>
                    <a:pt x="0" y="146093"/>
                    <a:pt x="0" y="135294"/>
                  </a:cubicBezTo>
                  <a:cubicBezTo>
                    <a:pt x="0" y="124496"/>
                    <a:pt x="1449" y="114844"/>
                    <a:pt x="4353" y="105142"/>
                  </a:cubicBezTo>
                  <a:cubicBezTo>
                    <a:pt x="7251" y="95446"/>
                    <a:pt x="11554" y="86891"/>
                    <a:pt x="17256" y="79494"/>
                  </a:cubicBezTo>
                  <a:cubicBezTo>
                    <a:pt x="22958" y="72098"/>
                    <a:pt x="30108" y="66145"/>
                    <a:pt x="38708" y="61646"/>
                  </a:cubicBezTo>
                  <a:cubicBezTo>
                    <a:pt x="47307" y="57148"/>
                    <a:pt x="57306" y="54899"/>
                    <a:pt x="68709" y="54899"/>
                  </a:cubicBezTo>
                  <a:cubicBezTo>
                    <a:pt x="77907" y="54899"/>
                    <a:pt x="86658" y="56852"/>
                    <a:pt x="94961" y="60752"/>
                  </a:cubicBezTo>
                  <a:cubicBezTo>
                    <a:pt x="103258" y="64651"/>
                    <a:pt x="109810" y="70403"/>
                    <a:pt x="114611" y="78001"/>
                  </a:cubicBezTo>
                  <a:lnTo>
                    <a:pt x="115210" y="78001"/>
                  </a:lnTo>
                  <a:lnTo>
                    <a:pt x="115210" y="0"/>
                  </a:lnTo>
                  <a:lnTo>
                    <a:pt x="157811" y="0"/>
                  </a:lnTo>
                  <a:lnTo>
                    <a:pt x="157811" y="214203"/>
                  </a:lnTo>
                  <a:lnTo>
                    <a:pt x="117308" y="214203"/>
                  </a:lnTo>
                  <a:lnTo>
                    <a:pt x="117308" y="194402"/>
                  </a:lnTo>
                  <a:lnTo>
                    <a:pt x="116709" y="194402"/>
                  </a:lnTo>
                  <a:close/>
                  <a:moveTo>
                    <a:pt x="114901" y="117736"/>
                  </a:moveTo>
                  <a:cubicBezTo>
                    <a:pt x="113704" y="111839"/>
                    <a:pt x="111650" y="106635"/>
                    <a:pt x="108752" y="102137"/>
                  </a:cubicBezTo>
                  <a:cubicBezTo>
                    <a:pt x="105848" y="97639"/>
                    <a:pt x="102099" y="93991"/>
                    <a:pt x="97500" y="91187"/>
                  </a:cubicBezTo>
                  <a:cubicBezTo>
                    <a:pt x="92895" y="88390"/>
                    <a:pt x="87099" y="86985"/>
                    <a:pt x="80099" y="86985"/>
                  </a:cubicBezTo>
                  <a:cubicBezTo>
                    <a:pt x="73100" y="86985"/>
                    <a:pt x="67197" y="88384"/>
                    <a:pt x="62396" y="91187"/>
                  </a:cubicBezTo>
                  <a:cubicBezTo>
                    <a:pt x="57595" y="93991"/>
                    <a:pt x="53740" y="97689"/>
                    <a:pt x="50848" y="102288"/>
                  </a:cubicBezTo>
                  <a:cubicBezTo>
                    <a:pt x="47944" y="106893"/>
                    <a:pt x="45846" y="112141"/>
                    <a:pt x="44548" y="118038"/>
                  </a:cubicBezTo>
                  <a:cubicBezTo>
                    <a:pt x="43244" y="123941"/>
                    <a:pt x="42601" y="130090"/>
                    <a:pt x="42601" y="136491"/>
                  </a:cubicBezTo>
                  <a:cubicBezTo>
                    <a:pt x="42601" y="142489"/>
                    <a:pt x="43300" y="148493"/>
                    <a:pt x="44699" y="154491"/>
                  </a:cubicBezTo>
                  <a:cubicBezTo>
                    <a:pt x="46098" y="160488"/>
                    <a:pt x="48347" y="165843"/>
                    <a:pt x="51447" y="170543"/>
                  </a:cubicBezTo>
                  <a:cubicBezTo>
                    <a:pt x="54546" y="175243"/>
                    <a:pt x="58446" y="179048"/>
                    <a:pt x="63146" y="181946"/>
                  </a:cubicBezTo>
                  <a:cubicBezTo>
                    <a:pt x="67846" y="184851"/>
                    <a:pt x="73497" y="186293"/>
                    <a:pt x="80099" y="186293"/>
                  </a:cubicBezTo>
                  <a:cubicBezTo>
                    <a:pt x="87099" y="186293"/>
                    <a:pt x="92945" y="184895"/>
                    <a:pt x="97651" y="182091"/>
                  </a:cubicBezTo>
                  <a:cubicBezTo>
                    <a:pt x="102351" y="179294"/>
                    <a:pt x="106100" y="175545"/>
                    <a:pt x="108903" y="170839"/>
                  </a:cubicBezTo>
                  <a:cubicBezTo>
                    <a:pt x="111701" y="166139"/>
                    <a:pt x="113704" y="160791"/>
                    <a:pt x="114901" y="154787"/>
                  </a:cubicBezTo>
                  <a:cubicBezTo>
                    <a:pt x="116104" y="148789"/>
                    <a:pt x="116703" y="142590"/>
                    <a:pt x="116703" y="136189"/>
                  </a:cubicBezTo>
                  <a:cubicBezTo>
                    <a:pt x="116703" y="129788"/>
                    <a:pt x="116104" y="123639"/>
                    <a:pt x="114901" y="117736"/>
                  </a:cubicBezTo>
                  <a:close/>
                </a:path>
              </a:pathLst>
            </a:custGeom>
            <a:solidFill>
              <a:srgbClr val="FFFFFF"/>
            </a:solidFill>
            <a:ln w="630" cap="flat">
              <a:noFill/>
              <a:prstDash val="solid"/>
              <a:miter/>
            </a:ln>
          </p:spPr>
          <p:txBody>
            <a:bodyPr rtlCol="0" anchor="ctr"/>
            <a:lstStyle/>
            <a:p>
              <a:endParaRPr lang="de-DE"/>
            </a:p>
          </p:txBody>
        </p:sp>
        <p:sp>
          <p:nvSpPr>
            <p:cNvPr id="23" name="Freeform: Shape 22">
              <a:extLst>
                <a:ext uri="{FF2B5EF4-FFF2-40B4-BE49-F238E27FC236}">
                  <a16:creationId xmlns:a16="http://schemas.microsoft.com/office/drawing/2014/main" id="{93FCE320-1B50-F25B-8D95-FA36F2AEEA7B}"/>
                </a:ext>
              </a:extLst>
            </p:cNvPr>
            <p:cNvSpPr/>
            <p:nvPr/>
          </p:nvSpPr>
          <p:spPr>
            <a:xfrm>
              <a:off x="2037278" y="686539"/>
              <a:ext cx="154763" cy="163203"/>
            </a:xfrm>
            <a:custGeom>
              <a:avLst/>
              <a:gdLst>
                <a:gd name="connsiteX0" fmla="*/ 53103 w 154763"/>
                <a:gd name="connsiteY0" fmla="*/ 122108 h 163203"/>
                <a:gd name="connsiteX1" fmla="*/ 80704 w 154763"/>
                <a:gd name="connsiteY1" fmla="*/ 131407 h 163203"/>
                <a:gd name="connsiteX2" fmla="*/ 102906 w 154763"/>
                <a:gd name="connsiteY2" fmla="*/ 124956 h 163203"/>
                <a:gd name="connsiteX3" fmla="*/ 114302 w 154763"/>
                <a:gd name="connsiteY3" fmla="*/ 111304 h 163203"/>
                <a:gd name="connsiteX4" fmla="*/ 151800 w 154763"/>
                <a:gd name="connsiteY4" fmla="*/ 111304 h 163203"/>
                <a:gd name="connsiteX5" fmla="*/ 124200 w 154763"/>
                <a:gd name="connsiteY5" fmla="*/ 151202 h 163203"/>
                <a:gd name="connsiteX6" fmla="*/ 79198 w 154763"/>
                <a:gd name="connsiteY6" fmla="*/ 163204 h 163203"/>
                <a:gd name="connsiteX7" fmla="*/ 46199 w 154763"/>
                <a:gd name="connsiteY7" fmla="*/ 157351 h 163203"/>
                <a:gd name="connsiteX8" fmla="*/ 21301 w 154763"/>
                <a:gd name="connsiteY8" fmla="*/ 140700 h 163203"/>
                <a:gd name="connsiteX9" fmla="*/ 5550 w 154763"/>
                <a:gd name="connsiteY9" fmla="*/ 114901 h 163203"/>
                <a:gd name="connsiteX10" fmla="*/ 0 w 154763"/>
                <a:gd name="connsiteY10" fmla="*/ 81901 h 163203"/>
                <a:gd name="connsiteX11" fmla="*/ 5702 w 154763"/>
                <a:gd name="connsiteY11" fmla="*/ 49500 h 163203"/>
                <a:gd name="connsiteX12" fmla="*/ 21899 w 154763"/>
                <a:gd name="connsiteY12" fmla="*/ 23550 h 163203"/>
                <a:gd name="connsiteX13" fmla="*/ 46948 w 154763"/>
                <a:gd name="connsiteY13" fmla="*/ 6300 h 163203"/>
                <a:gd name="connsiteX14" fmla="*/ 79198 w 154763"/>
                <a:gd name="connsiteY14" fmla="*/ 0 h 163203"/>
                <a:gd name="connsiteX15" fmla="*/ 113698 w 154763"/>
                <a:gd name="connsiteY15" fmla="*/ 7648 h 163203"/>
                <a:gd name="connsiteX16" fmla="*/ 137846 w 154763"/>
                <a:gd name="connsiteY16" fmla="*/ 28199 h 163203"/>
                <a:gd name="connsiteX17" fmla="*/ 151498 w 154763"/>
                <a:gd name="connsiteY17" fmla="*/ 57602 h 163203"/>
                <a:gd name="connsiteX18" fmla="*/ 154497 w 154763"/>
                <a:gd name="connsiteY18" fmla="*/ 92101 h 163203"/>
                <a:gd name="connsiteX19" fmla="*/ 42595 w 154763"/>
                <a:gd name="connsiteY19" fmla="*/ 92101 h 163203"/>
                <a:gd name="connsiteX20" fmla="*/ 53097 w 154763"/>
                <a:gd name="connsiteY20" fmla="*/ 122102 h 163203"/>
                <a:gd name="connsiteX21" fmla="*/ 101255 w 154763"/>
                <a:gd name="connsiteY21" fmla="*/ 40503 h 163203"/>
                <a:gd name="connsiteX22" fmla="*/ 78001 w 154763"/>
                <a:gd name="connsiteY22" fmla="*/ 32105 h 163203"/>
                <a:gd name="connsiteX23" fmla="*/ 61048 w 154763"/>
                <a:gd name="connsiteY23" fmla="*/ 35558 h 163203"/>
                <a:gd name="connsiteX24" fmla="*/ 50249 w 154763"/>
                <a:gd name="connsiteY24" fmla="*/ 44107 h 163203"/>
                <a:gd name="connsiteX25" fmla="*/ 44548 w 154763"/>
                <a:gd name="connsiteY25" fmla="*/ 54905 h 163203"/>
                <a:gd name="connsiteX26" fmla="*/ 42601 w 154763"/>
                <a:gd name="connsiteY26" fmla="*/ 65105 h 163203"/>
                <a:gd name="connsiteX27" fmla="*/ 111902 w 154763"/>
                <a:gd name="connsiteY27" fmla="*/ 65105 h 163203"/>
                <a:gd name="connsiteX28" fmla="*/ 101255 w 154763"/>
                <a:gd name="connsiteY28" fmla="*/ 40503 h 163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4763" h="163203">
                  <a:moveTo>
                    <a:pt x="53103" y="122108"/>
                  </a:moveTo>
                  <a:cubicBezTo>
                    <a:pt x="59504" y="128307"/>
                    <a:pt x="68702" y="131407"/>
                    <a:pt x="80704" y="131407"/>
                  </a:cubicBezTo>
                  <a:cubicBezTo>
                    <a:pt x="89304" y="131407"/>
                    <a:pt x="96700" y="129259"/>
                    <a:pt x="102906" y="124956"/>
                  </a:cubicBezTo>
                  <a:cubicBezTo>
                    <a:pt x="109105" y="120659"/>
                    <a:pt x="112904" y="116104"/>
                    <a:pt x="114302" y="111304"/>
                  </a:cubicBezTo>
                  <a:lnTo>
                    <a:pt x="151800" y="111304"/>
                  </a:lnTo>
                  <a:cubicBezTo>
                    <a:pt x="145803" y="129901"/>
                    <a:pt x="136598" y="143207"/>
                    <a:pt x="124200" y="151202"/>
                  </a:cubicBezTo>
                  <a:cubicBezTo>
                    <a:pt x="111795" y="159203"/>
                    <a:pt x="96794" y="163204"/>
                    <a:pt x="79198" y="163204"/>
                  </a:cubicBezTo>
                  <a:cubicBezTo>
                    <a:pt x="66995" y="163204"/>
                    <a:pt x="55995" y="161251"/>
                    <a:pt x="46199" y="157351"/>
                  </a:cubicBezTo>
                  <a:cubicBezTo>
                    <a:pt x="36396" y="153451"/>
                    <a:pt x="28092" y="147901"/>
                    <a:pt x="21301" y="140700"/>
                  </a:cubicBezTo>
                  <a:cubicBezTo>
                    <a:pt x="14496" y="133499"/>
                    <a:pt x="9248" y="124905"/>
                    <a:pt x="5550" y="114901"/>
                  </a:cubicBezTo>
                  <a:cubicBezTo>
                    <a:pt x="1846" y="104903"/>
                    <a:pt x="0" y="93903"/>
                    <a:pt x="0" y="81901"/>
                  </a:cubicBezTo>
                  <a:cubicBezTo>
                    <a:pt x="0" y="69899"/>
                    <a:pt x="1896" y="59504"/>
                    <a:pt x="5702" y="49500"/>
                  </a:cubicBezTo>
                  <a:cubicBezTo>
                    <a:pt x="9501" y="39501"/>
                    <a:pt x="14900" y="30851"/>
                    <a:pt x="21899" y="23550"/>
                  </a:cubicBezTo>
                  <a:cubicBezTo>
                    <a:pt x="28898" y="16254"/>
                    <a:pt x="37246" y="10502"/>
                    <a:pt x="46948" y="6300"/>
                  </a:cubicBezTo>
                  <a:cubicBezTo>
                    <a:pt x="56644" y="2098"/>
                    <a:pt x="67398" y="0"/>
                    <a:pt x="79198" y="0"/>
                  </a:cubicBezTo>
                  <a:cubicBezTo>
                    <a:pt x="92397" y="0"/>
                    <a:pt x="103895" y="2552"/>
                    <a:pt x="113698" y="7648"/>
                  </a:cubicBezTo>
                  <a:cubicBezTo>
                    <a:pt x="123494" y="12751"/>
                    <a:pt x="131546" y="19600"/>
                    <a:pt x="137846" y="28199"/>
                  </a:cubicBezTo>
                  <a:cubicBezTo>
                    <a:pt x="144146" y="36799"/>
                    <a:pt x="148695" y="46602"/>
                    <a:pt x="151498" y="57602"/>
                  </a:cubicBezTo>
                  <a:cubicBezTo>
                    <a:pt x="154295" y="68602"/>
                    <a:pt x="155297" y="80099"/>
                    <a:pt x="154497" y="92101"/>
                  </a:cubicBezTo>
                  <a:lnTo>
                    <a:pt x="42595" y="92101"/>
                  </a:lnTo>
                  <a:cubicBezTo>
                    <a:pt x="43193" y="105898"/>
                    <a:pt x="46690" y="115903"/>
                    <a:pt x="53097" y="122102"/>
                  </a:cubicBezTo>
                  <a:close/>
                  <a:moveTo>
                    <a:pt x="101255" y="40503"/>
                  </a:moveTo>
                  <a:cubicBezTo>
                    <a:pt x="96152" y="34909"/>
                    <a:pt x="88403" y="32105"/>
                    <a:pt x="78001" y="32105"/>
                  </a:cubicBezTo>
                  <a:cubicBezTo>
                    <a:pt x="71197" y="32105"/>
                    <a:pt x="65552" y="33258"/>
                    <a:pt x="61048" y="35558"/>
                  </a:cubicBezTo>
                  <a:cubicBezTo>
                    <a:pt x="56550" y="37857"/>
                    <a:pt x="52946" y="40711"/>
                    <a:pt x="50249" y="44107"/>
                  </a:cubicBezTo>
                  <a:cubicBezTo>
                    <a:pt x="47547" y="47509"/>
                    <a:pt x="45644" y="51113"/>
                    <a:pt x="44548" y="54905"/>
                  </a:cubicBezTo>
                  <a:cubicBezTo>
                    <a:pt x="43445" y="58704"/>
                    <a:pt x="42796" y="62106"/>
                    <a:pt x="42601" y="65105"/>
                  </a:cubicBezTo>
                  <a:lnTo>
                    <a:pt x="111902" y="65105"/>
                  </a:lnTo>
                  <a:cubicBezTo>
                    <a:pt x="109899" y="54307"/>
                    <a:pt x="106352" y="46104"/>
                    <a:pt x="101255" y="40503"/>
                  </a:cubicBezTo>
                  <a:close/>
                </a:path>
              </a:pathLst>
            </a:custGeom>
            <a:solidFill>
              <a:srgbClr val="FFFFFF"/>
            </a:solidFill>
            <a:ln w="630" cap="flat">
              <a:noFill/>
              <a:prstDash val="solid"/>
              <a:miter/>
            </a:ln>
          </p:spPr>
          <p:txBody>
            <a:bodyPr rtlCol="0" anchor="ctr"/>
            <a:lstStyle/>
            <a:p>
              <a:endParaRPr lang="de-DE"/>
            </a:p>
          </p:txBody>
        </p:sp>
        <p:sp>
          <p:nvSpPr>
            <p:cNvPr id="26" name="Freeform: Shape 25">
              <a:extLst>
                <a:ext uri="{FF2B5EF4-FFF2-40B4-BE49-F238E27FC236}">
                  <a16:creationId xmlns:a16="http://schemas.microsoft.com/office/drawing/2014/main" id="{AB30FBF5-6E7A-E027-70FA-68CFA4F99F65}"/>
                </a:ext>
              </a:extLst>
            </p:cNvPr>
            <p:cNvSpPr/>
            <p:nvPr/>
          </p:nvSpPr>
          <p:spPr>
            <a:xfrm>
              <a:off x="2193791" y="631640"/>
              <a:ext cx="99913" cy="214209"/>
            </a:xfrm>
            <a:custGeom>
              <a:avLst/>
              <a:gdLst>
                <a:gd name="connsiteX0" fmla="*/ 0 w 99913"/>
                <a:gd name="connsiteY0" fmla="*/ 87603 h 214209"/>
                <a:gd name="connsiteX1" fmla="*/ 0 w 99913"/>
                <a:gd name="connsiteY1" fmla="*/ 59101 h 214209"/>
                <a:gd name="connsiteX2" fmla="*/ 25503 w 99913"/>
                <a:gd name="connsiteY2" fmla="*/ 59101 h 214209"/>
                <a:gd name="connsiteX3" fmla="*/ 25503 w 99913"/>
                <a:gd name="connsiteY3" fmla="*/ 47099 h 214209"/>
                <a:gd name="connsiteX4" fmla="*/ 38405 w 99913"/>
                <a:gd name="connsiteY4" fmla="*/ 13199 h 214209"/>
                <a:gd name="connsiteX5" fmla="*/ 77409 w 99913"/>
                <a:gd name="connsiteY5" fmla="*/ 0 h 214209"/>
                <a:gd name="connsiteX6" fmla="*/ 88812 w 99913"/>
                <a:gd name="connsiteY6" fmla="*/ 447 h 214209"/>
                <a:gd name="connsiteX7" fmla="*/ 99913 w 99913"/>
                <a:gd name="connsiteY7" fmla="*/ 1197 h 214209"/>
                <a:gd name="connsiteX8" fmla="*/ 99913 w 99913"/>
                <a:gd name="connsiteY8" fmla="*/ 33000 h 214209"/>
                <a:gd name="connsiteX9" fmla="*/ 84314 w 99913"/>
                <a:gd name="connsiteY9" fmla="*/ 32099 h 214209"/>
                <a:gd name="connsiteX10" fmla="*/ 71865 w 99913"/>
                <a:gd name="connsiteY10" fmla="*/ 36150 h 214209"/>
                <a:gd name="connsiteX11" fmla="*/ 68117 w 99913"/>
                <a:gd name="connsiteY11" fmla="*/ 49802 h 214209"/>
                <a:gd name="connsiteX12" fmla="*/ 68117 w 99913"/>
                <a:gd name="connsiteY12" fmla="*/ 59101 h 214209"/>
                <a:gd name="connsiteX13" fmla="*/ 97519 w 99913"/>
                <a:gd name="connsiteY13" fmla="*/ 59101 h 214209"/>
                <a:gd name="connsiteX14" fmla="*/ 97519 w 99913"/>
                <a:gd name="connsiteY14" fmla="*/ 87603 h 214209"/>
                <a:gd name="connsiteX15" fmla="*/ 68117 w 99913"/>
                <a:gd name="connsiteY15" fmla="*/ 87603 h 214209"/>
                <a:gd name="connsiteX16" fmla="*/ 68117 w 99913"/>
                <a:gd name="connsiteY16" fmla="*/ 214209 h 214209"/>
                <a:gd name="connsiteX17" fmla="*/ 25515 w 99913"/>
                <a:gd name="connsiteY17" fmla="*/ 214209 h 214209"/>
                <a:gd name="connsiteX18" fmla="*/ 25515 w 99913"/>
                <a:gd name="connsiteY18" fmla="*/ 87603 h 214209"/>
                <a:gd name="connsiteX19" fmla="*/ 13 w 99913"/>
                <a:gd name="connsiteY19" fmla="*/ 87603 h 214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913" h="214209">
                  <a:moveTo>
                    <a:pt x="0" y="87603"/>
                  </a:moveTo>
                  <a:lnTo>
                    <a:pt x="0" y="59101"/>
                  </a:lnTo>
                  <a:lnTo>
                    <a:pt x="25503" y="59101"/>
                  </a:lnTo>
                  <a:lnTo>
                    <a:pt x="25503" y="47099"/>
                  </a:lnTo>
                  <a:cubicBezTo>
                    <a:pt x="25503" y="33296"/>
                    <a:pt x="29799" y="22000"/>
                    <a:pt x="38405" y="13199"/>
                  </a:cubicBezTo>
                  <a:cubicBezTo>
                    <a:pt x="47005" y="4397"/>
                    <a:pt x="60008" y="0"/>
                    <a:pt x="77409" y="0"/>
                  </a:cubicBezTo>
                  <a:cubicBezTo>
                    <a:pt x="81208" y="0"/>
                    <a:pt x="85007" y="151"/>
                    <a:pt x="88812" y="447"/>
                  </a:cubicBezTo>
                  <a:cubicBezTo>
                    <a:pt x="92611" y="750"/>
                    <a:pt x="96316" y="1002"/>
                    <a:pt x="99913" y="1197"/>
                  </a:cubicBezTo>
                  <a:lnTo>
                    <a:pt x="99913" y="33000"/>
                  </a:lnTo>
                  <a:cubicBezTo>
                    <a:pt x="94911" y="32401"/>
                    <a:pt x="89713" y="32099"/>
                    <a:pt x="84314" y="32099"/>
                  </a:cubicBezTo>
                  <a:cubicBezTo>
                    <a:pt x="78512" y="32099"/>
                    <a:pt x="74360" y="33447"/>
                    <a:pt x="71865" y="36150"/>
                  </a:cubicBezTo>
                  <a:cubicBezTo>
                    <a:pt x="69364" y="38853"/>
                    <a:pt x="68117" y="43401"/>
                    <a:pt x="68117" y="49802"/>
                  </a:cubicBezTo>
                  <a:lnTo>
                    <a:pt x="68117" y="59101"/>
                  </a:lnTo>
                  <a:lnTo>
                    <a:pt x="97519" y="59101"/>
                  </a:lnTo>
                  <a:lnTo>
                    <a:pt x="97519" y="87603"/>
                  </a:lnTo>
                  <a:lnTo>
                    <a:pt x="68117" y="87603"/>
                  </a:lnTo>
                  <a:lnTo>
                    <a:pt x="68117" y="214209"/>
                  </a:lnTo>
                  <a:lnTo>
                    <a:pt x="25515" y="214209"/>
                  </a:lnTo>
                  <a:lnTo>
                    <a:pt x="25515" y="87603"/>
                  </a:lnTo>
                  <a:lnTo>
                    <a:pt x="13" y="87603"/>
                  </a:lnTo>
                  <a:close/>
                </a:path>
              </a:pathLst>
            </a:custGeom>
            <a:solidFill>
              <a:srgbClr val="FFFFFF"/>
            </a:solidFill>
            <a:ln w="630" cap="flat">
              <a:noFill/>
              <a:prstDash val="solid"/>
              <a:miter/>
            </a:ln>
          </p:spPr>
          <p:txBody>
            <a:bodyPr rtlCol="0" anchor="ctr"/>
            <a:lstStyle/>
            <a:p>
              <a:endParaRPr lang="de-DE"/>
            </a:p>
          </p:txBody>
        </p:sp>
        <p:sp>
          <p:nvSpPr>
            <p:cNvPr id="27" name="Freeform: Shape 26">
              <a:extLst>
                <a:ext uri="{FF2B5EF4-FFF2-40B4-BE49-F238E27FC236}">
                  <a16:creationId xmlns:a16="http://schemas.microsoft.com/office/drawing/2014/main" id="{77628BE0-6B30-519C-AF1C-58EEB3F3ECF3}"/>
                </a:ext>
              </a:extLst>
            </p:cNvPr>
            <p:cNvSpPr/>
            <p:nvPr/>
          </p:nvSpPr>
          <p:spPr>
            <a:xfrm>
              <a:off x="2294082" y="686539"/>
              <a:ext cx="154763" cy="163203"/>
            </a:xfrm>
            <a:custGeom>
              <a:avLst/>
              <a:gdLst>
                <a:gd name="connsiteX0" fmla="*/ 53103 w 154763"/>
                <a:gd name="connsiteY0" fmla="*/ 122108 h 163203"/>
                <a:gd name="connsiteX1" fmla="*/ 80704 w 154763"/>
                <a:gd name="connsiteY1" fmla="*/ 131407 h 163203"/>
                <a:gd name="connsiteX2" fmla="*/ 102906 w 154763"/>
                <a:gd name="connsiteY2" fmla="*/ 124956 h 163203"/>
                <a:gd name="connsiteX3" fmla="*/ 114303 w 154763"/>
                <a:gd name="connsiteY3" fmla="*/ 111304 h 163203"/>
                <a:gd name="connsiteX4" fmla="*/ 151801 w 154763"/>
                <a:gd name="connsiteY4" fmla="*/ 111304 h 163203"/>
                <a:gd name="connsiteX5" fmla="*/ 124200 w 154763"/>
                <a:gd name="connsiteY5" fmla="*/ 151202 h 163203"/>
                <a:gd name="connsiteX6" fmla="*/ 79198 w 154763"/>
                <a:gd name="connsiteY6" fmla="*/ 163204 h 163203"/>
                <a:gd name="connsiteX7" fmla="*/ 46199 w 154763"/>
                <a:gd name="connsiteY7" fmla="*/ 157351 h 163203"/>
                <a:gd name="connsiteX8" fmla="*/ 21301 w 154763"/>
                <a:gd name="connsiteY8" fmla="*/ 140700 h 163203"/>
                <a:gd name="connsiteX9" fmla="*/ 5550 w 154763"/>
                <a:gd name="connsiteY9" fmla="*/ 114901 h 163203"/>
                <a:gd name="connsiteX10" fmla="*/ 0 w 154763"/>
                <a:gd name="connsiteY10" fmla="*/ 81901 h 163203"/>
                <a:gd name="connsiteX11" fmla="*/ 5702 w 154763"/>
                <a:gd name="connsiteY11" fmla="*/ 49500 h 163203"/>
                <a:gd name="connsiteX12" fmla="*/ 21899 w 154763"/>
                <a:gd name="connsiteY12" fmla="*/ 23550 h 163203"/>
                <a:gd name="connsiteX13" fmla="*/ 46948 w 154763"/>
                <a:gd name="connsiteY13" fmla="*/ 6300 h 163203"/>
                <a:gd name="connsiteX14" fmla="*/ 79198 w 154763"/>
                <a:gd name="connsiteY14" fmla="*/ 0 h 163203"/>
                <a:gd name="connsiteX15" fmla="*/ 113698 w 154763"/>
                <a:gd name="connsiteY15" fmla="*/ 7648 h 163203"/>
                <a:gd name="connsiteX16" fmla="*/ 137846 w 154763"/>
                <a:gd name="connsiteY16" fmla="*/ 28199 h 163203"/>
                <a:gd name="connsiteX17" fmla="*/ 151498 w 154763"/>
                <a:gd name="connsiteY17" fmla="*/ 57602 h 163203"/>
                <a:gd name="connsiteX18" fmla="*/ 154497 w 154763"/>
                <a:gd name="connsiteY18" fmla="*/ 92101 h 163203"/>
                <a:gd name="connsiteX19" fmla="*/ 42595 w 154763"/>
                <a:gd name="connsiteY19" fmla="*/ 92101 h 163203"/>
                <a:gd name="connsiteX20" fmla="*/ 53097 w 154763"/>
                <a:gd name="connsiteY20" fmla="*/ 122102 h 163203"/>
                <a:gd name="connsiteX21" fmla="*/ 101255 w 154763"/>
                <a:gd name="connsiteY21" fmla="*/ 40503 h 163203"/>
                <a:gd name="connsiteX22" fmla="*/ 78001 w 154763"/>
                <a:gd name="connsiteY22" fmla="*/ 32105 h 163203"/>
                <a:gd name="connsiteX23" fmla="*/ 61048 w 154763"/>
                <a:gd name="connsiteY23" fmla="*/ 35558 h 163203"/>
                <a:gd name="connsiteX24" fmla="*/ 50249 w 154763"/>
                <a:gd name="connsiteY24" fmla="*/ 44107 h 163203"/>
                <a:gd name="connsiteX25" fmla="*/ 44548 w 154763"/>
                <a:gd name="connsiteY25" fmla="*/ 54905 h 163203"/>
                <a:gd name="connsiteX26" fmla="*/ 42601 w 154763"/>
                <a:gd name="connsiteY26" fmla="*/ 65105 h 163203"/>
                <a:gd name="connsiteX27" fmla="*/ 111902 w 154763"/>
                <a:gd name="connsiteY27" fmla="*/ 65105 h 163203"/>
                <a:gd name="connsiteX28" fmla="*/ 101255 w 154763"/>
                <a:gd name="connsiteY28" fmla="*/ 40503 h 163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4763" h="163203">
                  <a:moveTo>
                    <a:pt x="53103" y="122108"/>
                  </a:moveTo>
                  <a:cubicBezTo>
                    <a:pt x="59504" y="128307"/>
                    <a:pt x="68702" y="131407"/>
                    <a:pt x="80704" y="131407"/>
                  </a:cubicBezTo>
                  <a:cubicBezTo>
                    <a:pt x="89304" y="131407"/>
                    <a:pt x="96700" y="129259"/>
                    <a:pt x="102906" y="124956"/>
                  </a:cubicBezTo>
                  <a:cubicBezTo>
                    <a:pt x="109105" y="120659"/>
                    <a:pt x="112904" y="116104"/>
                    <a:pt x="114303" y="111304"/>
                  </a:cubicBezTo>
                  <a:lnTo>
                    <a:pt x="151801" y="111304"/>
                  </a:lnTo>
                  <a:cubicBezTo>
                    <a:pt x="145803" y="129901"/>
                    <a:pt x="136598" y="143207"/>
                    <a:pt x="124200" y="151202"/>
                  </a:cubicBezTo>
                  <a:cubicBezTo>
                    <a:pt x="111795" y="159203"/>
                    <a:pt x="96795" y="163204"/>
                    <a:pt x="79198" y="163204"/>
                  </a:cubicBezTo>
                  <a:cubicBezTo>
                    <a:pt x="66995" y="163204"/>
                    <a:pt x="55995" y="161251"/>
                    <a:pt x="46199" y="157351"/>
                  </a:cubicBezTo>
                  <a:cubicBezTo>
                    <a:pt x="36396" y="153451"/>
                    <a:pt x="28092" y="147901"/>
                    <a:pt x="21301" y="140700"/>
                  </a:cubicBezTo>
                  <a:cubicBezTo>
                    <a:pt x="14496" y="133499"/>
                    <a:pt x="9249" y="124905"/>
                    <a:pt x="5550" y="114901"/>
                  </a:cubicBezTo>
                  <a:cubicBezTo>
                    <a:pt x="1846" y="104903"/>
                    <a:pt x="0" y="93903"/>
                    <a:pt x="0" y="81901"/>
                  </a:cubicBezTo>
                  <a:cubicBezTo>
                    <a:pt x="0" y="69899"/>
                    <a:pt x="1896" y="59504"/>
                    <a:pt x="5702" y="49500"/>
                  </a:cubicBezTo>
                  <a:cubicBezTo>
                    <a:pt x="9501" y="39501"/>
                    <a:pt x="14900" y="30851"/>
                    <a:pt x="21899" y="23550"/>
                  </a:cubicBezTo>
                  <a:cubicBezTo>
                    <a:pt x="28899" y="16254"/>
                    <a:pt x="37246" y="10502"/>
                    <a:pt x="46948" y="6300"/>
                  </a:cubicBezTo>
                  <a:cubicBezTo>
                    <a:pt x="56644" y="2098"/>
                    <a:pt x="67398" y="0"/>
                    <a:pt x="79198" y="0"/>
                  </a:cubicBezTo>
                  <a:cubicBezTo>
                    <a:pt x="92397" y="0"/>
                    <a:pt x="103895" y="2552"/>
                    <a:pt x="113698" y="7648"/>
                  </a:cubicBezTo>
                  <a:cubicBezTo>
                    <a:pt x="123494" y="12751"/>
                    <a:pt x="131546" y="19600"/>
                    <a:pt x="137846" y="28199"/>
                  </a:cubicBezTo>
                  <a:cubicBezTo>
                    <a:pt x="144146" y="36799"/>
                    <a:pt x="148695" y="46602"/>
                    <a:pt x="151498" y="57602"/>
                  </a:cubicBezTo>
                  <a:cubicBezTo>
                    <a:pt x="154295" y="68602"/>
                    <a:pt x="155297" y="80099"/>
                    <a:pt x="154497" y="92101"/>
                  </a:cubicBezTo>
                  <a:lnTo>
                    <a:pt x="42595" y="92101"/>
                  </a:lnTo>
                  <a:cubicBezTo>
                    <a:pt x="43193" y="105898"/>
                    <a:pt x="46690" y="115903"/>
                    <a:pt x="53097" y="122102"/>
                  </a:cubicBezTo>
                  <a:close/>
                  <a:moveTo>
                    <a:pt x="101255" y="40503"/>
                  </a:moveTo>
                  <a:cubicBezTo>
                    <a:pt x="96152" y="34909"/>
                    <a:pt x="88403" y="32105"/>
                    <a:pt x="78001" y="32105"/>
                  </a:cubicBezTo>
                  <a:cubicBezTo>
                    <a:pt x="71197" y="32105"/>
                    <a:pt x="65552" y="33258"/>
                    <a:pt x="61048" y="35558"/>
                  </a:cubicBezTo>
                  <a:cubicBezTo>
                    <a:pt x="56550" y="37857"/>
                    <a:pt x="52946" y="40711"/>
                    <a:pt x="50249" y="44107"/>
                  </a:cubicBezTo>
                  <a:cubicBezTo>
                    <a:pt x="47547" y="47509"/>
                    <a:pt x="45644" y="51113"/>
                    <a:pt x="44548" y="54905"/>
                  </a:cubicBezTo>
                  <a:cubicBezTo>
                    <a:pt x="43446" y="58704"/>
                    <a:pt x="42797" y="62106"/>
                    <a:pt x="42601" y="65105"/>
                  </a:cubicBezTo>
                  <a:lnTo>
                    <a:pt x="111902" y="65105"/>
                  </a:lnTo>
                  <a:cubicBezTo>
                    <a:pt x="109899" y="54307"/>
                    <a:pt x="106352" y="46104"/>
                    <a:pt x="101255" y="40503"/>
                  </a:cubicBezTo>
                  <a:close/>
                </a:path>
              </a:pathLst>
            </a:custGeom>
            <a:solidFill>
              <a:srgbClr val="FFFFFF"/>
            </a:solidFill>
            <a:ln w="630" cap="flat">
              <a:noFill/>
              <a:prstDash val="solid"/>
              <a:miter/>
            </a:ln>
          </p:spPr>
          <p:txBody>
            <a:bodyPr rtlCol="0" anchor="ctr"/>
            <a:lstStyle/>
            <a:p>
              <a:endParaRPr lang="de-DE"/>
            </a:p>
          </p:txBody>
        </p:sp>
        <p:sp>
          <p:nvSpPr>
            <p:cNvPr id="28" name="Freeform: Shape 27">
              <a:extLst>
                <a:ext uri="{FF2B5EF4-FFF2-40B4-BE49-F238E27FC236}">
                  <a16:creationId xmlns:a16="http://schemas.microsoft.com/office/drawing/2014/main" id="{5014D473-1889-0493-C973-F82E8833E31F}"/>
                </a:ext>
              </a:extLst>
            </p:cNvPr>
            <p:cNvSpPr/>
            <p:nvPr/>
          </p:nvSpPr>
          <p:spPr>
            <a:xfrm>
              <a:off x="2468027" y="686545"/>
              <a:ext cx="145500" cy="159310"/>
            </a:xfrm>
            <a:custGeom>
              <a:avLst/>
              <a:gdLst>
                <a:gd name="connsiteX0" fmla="*/ 40497 w 145500"/>
                <a:gd name="connsiteY0" fmla="*/ 4196 h 159310"/>
                <a:gd name="connsiteX1" fmla="*/ 40497 w 145500"/>
                <a:gd name="connsiteY1" fmla="*/ 25799 h 159310"/>
                <a:gd name="connsiteX2" fmla="*/ 41398 w 145500"/>
                <a:gd name="connsiteY2" fmla="*/ 25799 h 159310"/>
                <a:gd name="connsiteX3" fmla="*/ 62396 w 145500"/>
                <a:gd name="connsiteY3" fmla="*/ 6149 h 159310"/>
                <a:gd name="connsiteX4" fmla="*/ 88800 w 145500"/>
                <a:gd name="connsiteY4" fmla="*/ 0 h 159310"/>
                <a:gd name="connsiteX5" fmla="*/ 116848 w 145500"/>
                <a:gd name="connsiteY5" fmla="*/ 4649 h 159310"/>
                <a:gd name="connsiteX6" fmla="*/ 134097 w 145500"/>
                <a:gd name="connsiteY6" fmla="*/ 17552 h 159310"/>
                <a:gd name="connsiteX7" fmla="*/ 142949 w 145500"/>
                <a:gd name="connsiteY7" fmla="*/ 37656 h 159310"/>
                <a:gd name="connsiteX8" fmla="*/ 145500 w 145500"/>
                <a:gd name="connsiteY8" fmla="*/ 63908 h 159310"/>
                <a:gd name="connsiteX9" fmla="*/ 145500 w 145500"/>
                <a:gd name="connsiteY9" fmla="*/ 159310 h 159310"/>
                <a:gd name="connsiteX10" fmla="*/ 102899 w 145500"/>
                <a:gd name="connsiteY10" fmla="*/ 159310 h 159310"/>
                <a:gd name="connsiteX11" fmla="*/ 102899 w 145500"/>
                <a:gd name="connsiteY11" fmla="*/ 71707 h 159310"/>
                <a:gd name="connsiteX12" fmla="*/ 96902 w 145500"/>
                <a:gd name="connsiteY12" fmla="*/ 43055 h 159310"/>
                <a:gd name="connsiteX13" fmla="*/ 75601 w 145500"/>
                <a:gd name="connsiteY13" fmla="*/ 33605 h 159310"/>
                <a:gd name="connsiteX14" fmla="*/ 50401 w 145500"/>
                <a:gd name="connsiteY14" fmla="*/ 43956 h 159310"/>
                <a:gd name="connsiteX15" fmla="*/ 42601 w 145500"/>
                <a:gd name="connsiteY15" fmla="*/ 78008 h 159310"/>
                <a:gd name="connsiteX16" fmla="*/ 42601 w 145500"/>
                <a:gd name="connsiteY16" fmla="*/ 159310 h 159310"/>
                <a:gd name="connsiteX17" fmla="*/ 0 w 145500"/>
                <a:gd name="connsiteY17" fmla="*/ 159310 h 159310"/>
                <a:gd name="connsiteX18" fmla="*/ 0 w 145500"/>
                <a:gd name="connsiteY18" fmla="*/ 4208 h 159310"/>
                <a:gd name="connsiteX19" fmla="*/ 40503 w 145500"/>
                <a:gd name="connsiteY19" fmla="*/ 4208 h 159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5500" h="159310">
                  <a:moveTo>
                    <a:pt x="40497" y="4196"/>
                  </a:moveTo>
                  <a:lnTo>
                    <a:pt x="40497" y="25799"/>
                  </a:lnTo>
                  <a:lnTo>
                    <a:pt x="41398" y="25799"/>
                  </a:lnTo>
                  <a:cubicBezTo>
                    <a:pt x="46797" y="16796"/>
                    <a:pt x="53796" y="10250"/>
                    <a:pt x="62396" y="6149"/>
                  </a:cubicBezTo>
                  <a:cubicBezTo>
                    <a:pt x="70996" y="2054"/>
                    <a:pt x="79797" y="0"/>
                    <a:pt x="88800" y="0"/>
                  </a:cubicBezTo>
                  <a:cubicBezTo>
                    <a:pt x="100203" y="0"/>
                    <a:pt x="109546" y="1550"/>
                    <a:pt x="116848" y="4649"/>
                  </a:cubicBezTo>
                  <a:cubicBezTo>
                    <a:pt x="124143" y="7755"/>
                    <a:pt x="129895" y="12052"/>
                    <a:pt x="134097" y="17552"/>
                  </a:cubicBezTo>
                  <a:cubicBezTo>
                    <a:pt x="138299" y="23058"/>
                    <a:pt x="141248" y="29755"/>
                    <a:pt x="142949" y="37656"/>
                  </a:cubicBezTo>
                  <a:cubicBezTo>
                    <a:pt x="144644" y="45556"/>
                    <a:pt x="145500" y="54307"/>
                    <a:pt x="145500" y="63908"/>
                  </a:cubicBezTo>
                  <a:lnTo>
                    <a:pt x="145500" y="159310"/>
                  </a:lnTo>
                  <a:lnTo>
                    <a:pt x="102899" y="159310"/>
                  </a:lnTo>
                  <a:lnTo>
                    <a:pt x="102899" y="71707"/>
                  </a:lnTo>
                  <a:cubicBezTo>
                    <a:pt x="102899" y="58912"/>
                    <a:pt x="100896" y="49355"/>
                    <a:pt x="96902" y="43055"/>
                  </a:cubicBezTo>
                  <a:cubicBezTo>
                    <a:pt x="92901" y="36755"/>
                    <a:pt x="85801" y="33605"/>
                    <a:pt x="75601" y="33605"/>
                  </a:cubicBezTo>
                  <a:cubicBezTo>
                    <a:pt x="63996" y="33605"/>
                    <a:pt x="55598" y="37057"/>
                    <a:pt x="50401" y="43956"/>
                  </a:cubicBezTo>
                  <a:cubicBezTo>
                    <a:pt x="45197" y="50854"/>
                    <a:pt x="42601" y="62207"/>
                    <a:pt x="42601" y="78008"/>
                  </a:cubicBezTo>
                  <a:lnTo>
                    <a:pt x="42601" y="159310"/>
                  </a:lnTo>
                  <a:lnTo>
                    <a:pt x="0" y="159310"/>
                  </a:lnTo>
                  <a:lnTo>
                    <a:pt x="0" y="4208"/>
                  </a:lnTo>
                  <a:lnTo>
                    <a:pt x="40503" y="4208"/>
                  </a:lnTo>
                  <a:close/>
                </a:path>
              </a:pathLst>
            </a:custGeom>
            <a:solidFill>
              <a:srgbClr val="FFFFFF"/>
            </a:solidFill>
            <a:ln w="630" cap="flat">
              <a:noFill/>
              <a:prstDash val="solid"/>
              <a:miter/>
            </a:ln>
          </p:spPr>
          <p:txBody>
            <a:bodyPr rtlCol="0" anchor="ctr"/>
            <a:lstStyle/>
            <a:p>
              <a:endParaRPr lang="de-DE"/>
            </a:p>
          </p:txBody>
        </p:sp>
        <p:sp>
          <p:nvSpPr>
            <p:cNvPr id="29" name="Freeform: Shape 28">
              <a:extLst>
                <a:ext uri="{FF2B5EF4-FFF2-40B4-BE49-F238E27FC236}">
                  <a16:creationId xmlns:a16="http://schemas.microsoft.com/office/drawing/2014/main" id="{D2E6C8D1-74C2-BAB7-BBF8-877B13DFF592}"/>
                </a:ext>
              </a:extLst>
            </p:cNvPr>
            <p:cNvSpPr/>
            <p:nvPr/>
          </p:nvSpPr>
          <p:spPr>
            <a:xfrm>
              <a:off x="2632491" y="686533"/>
              <a:ext cx="143704" cy="163209"/>
            </a:xfrm>
            <a:custGeom>
              <a:avLst/>
              <a:gdLst>
                <a:gd name="connsiteX0" fmla="*/ 43345 w 143704"/>
                <a:gd name="connsiteY0" fmla="*/ 120760 h 163209"/>
                <a:gd name="connsiteX1" fmla="*/ 50697 w 143704"/>
                <a:gd name="connsiteY1" fmla="*/ 128862 h 163209"/>
                <a:gd name="connsiteX2" fmla="*/ 61048 w 143704"/>
                <a:gd name="connsiteY2" fmla="*/ 133511 h 163209"/>
                <a:gd name="connsiteX3" fmla="*/ 73201 w 143704"/>
                <a:gd name="connsiteY3" fmla="*/ 135011 h 163209"/>
                <a:gd name="connsiteX4" fmla="*/ 82651 w 143704"/>
                <a:gd name="connsiteY4" fmla="*/ 133959 h 163209"/>
                <a:gd name="connsiteX5" fmla="*/ 91654 w 143704"/>
                <a:gd name="connsiteY5" fmla="*/ 130657 h 163209"/>
                <a:gd name="connsiteX6" fmla="*/ 98401 w 143704"/>
                <a:gd name="connsiteY6" fmla="*/ 124660 h 163209"/>
                <a:gd name="connsiteX7" fmla="*/ 101104 w 143704"/>
                <a:gd name="connsiteY7" fmla="*/ 115210 h 163209"/>
                <a:gd name="connsiteX8" fmla="*/ 88352 w 143704"/>
                <a:gd name="connsiteY8" fmla="*/ 100808 h 163209"/>
                <a:gd name="connsiteX9" fmla="*/ 52801 w 143704"/>
                <a:gd name="connsiteY9" fmla="*/ 91206 h 163209"/>
                <a:gd name="connsiteX10" fmla="*/ 34650 w 143704"/>
                <a:gd name="connsiteY10" fmla="*/ 86254 h 163209"/>
                <a:gd name="connsiteX11" fmla="*/ 18900 w 143704"/>
                <a:gd name="connsiteY11" fmla="*/ 78751 h 163209"/>
                <a:gd name="connsiteX12" fmla="*/ 7799 w 143704"/>
                <a:gd name="connsiteY12" fmla="*/ 67052 h 163209"/>
                <a:gd name="connsiteX13" fmla="*/ 3597 w 143704"/>
                <a:gd name="connsiteY13" fmla="*/ 49802 h 163209"/>
                <a:gd name="connsiteX14" fmla="*/ 9450 w 143704"/>
                <a:gd name="connsiteY14" fmla="*/ 25200 h 163209"/>
                <a:gd name="connsiteX15" fmla="*/ 24898 w 143704"/>
                <a:gd name="connsiteY15" fmla="*/ 10049 h 163209"/>
                <a:gd name="connsiteX16" fmla="*/ 46501 w 143704"/>
                <a:gd name="connsiteY16" fmla="*/ 2249 h 163209"/>
                <a:gd name="connsiteX17" fmla="*/ 71103 w 143704"/>
                <a:gd name="connsiteY17" fmla="*/ 0 h 163209"/>
                <a:gd name="connsiteX18" fmla="*/ 95553 w 143704"/>
                <a:gd name="connsiteY18" fmla="*/ 2400 h 163209"/>
                <a:gd name="connsiteX19" fmla="*/ 116703 w 143704"/>
                <a:gd name="connsiteY19" fmla="*/ 10502 h 163209"/>
                <a:gd name="connsiteX20" fmla="*/ 132151 w 143704"/>
                <a:gd name="connsiteY20" fmla="*/ 25654 h 163209"/>
                <a:gd name="connsiteX21" fmla="*/ 139503 w 143704"/>
                <a:gd name="connsiteY21" fmla="*/ 49506 h 163209"/>
                <a:gd name="connsiteX22" fmla="*/ 98999 w 143704"/>
                <a:gd name="connsiteY22" fmla="*/ 49506 h 163209"/>
                <a:gd name="connsiteX23" fmla="*/ 89701 w 143704"/>
                <a:gd name="connsiteY23" fmla="*/ 32855 h 163209"/>
                <a:gd name="connsiteX24" fmla="*/ 69899 w 143704"/>
                <a:gd name="connsiteY24" fmla="*/ 28508 h 163209"/>
                <a:gd name="connsiteX25" fmla="*/ 62100 w 143704"/>
                <a:gd name="connsiteY25" fmla="*/ 28955 h 163209"/>
                <a:gd name="connsiteX26" fmla="*/ 54452 w 143704"/>
                <a:gd name="connsiteY26" fmla="*/ 30908 h 163209"/>
                <a:gd name="connsiteX27" fmla="*/ 48599 w 143704"/>
                <a:gd name="connsiteY27" fmla="*/ 35255 h 163209"/>
                <a:gd name="connsiteX28" fmla="*/ 46199 w 143704"/>
                <a:gd name="connsiteY28" fmla="*/ 42904 h 163209"/>
                <a:gd name="connsiteX29" fmla="*/ 50401 w 143704"/>
                <a:gd name="connsiteY29" fmla="*/ 52202 h 163209"/>
                <a:gd name="connsiteX30" fmla="*/ 61350 w 143704"/>
                <a:gd name="connsiteY30" fmla="*/ 58055 h 163209"/>
                <a:gd name="connsiteX31" fmla="*/ 76798 w 143704"/>
                <a:gd name="connsiteY31" fmla="*/ 62106 h 163209"/>
                <a:gd name="connsiteX32" fmla="*/ 94501 w 143704"/>
                <a:gd name="connsiteY32" fmla="*/ 66006 h 163209"/>
                <a:gd name="connsiteX33" fmla="*/ 112652 w 143704"/>
                <a:gd name="connsiteY33" fmla="*/ 71109 h 163209"/>
                <a:gd name="connsiteX34" fmla="*/ 128402 w 143704"/>
                <a:gd name="connsiteY34" fmla="*/ 79060 h 163209"/>
                <a:gd name="connsiteX35" fmla="*/ 139503 w 143704"/>
                <a:gd name="connsiteY35" fmla="*/ 91357 h 163209"/>
                <a:gd name="connsiteX36" fmla="*/ 143705 w 143704"/>
                <a:gd name="connsiteY36" fmla="*/ 109508 h 163209"/>
                <a:gd name="connsiteX37" fmla="*/ 137556 w 143704"/>
                <a:gd name="connsiteY37" fmla="*/ 135156 h 163209"/>
                <a:gd name="connsiteX38" fmla="*/ 121503 w 143704"/>
                <a:gd name="connsiteY38" fmla="*/ 151807 h 163209"/>
                <a:gd name="connsiteX39" fmla="*/ 98855 w 143704"/>
                <a:gd name="connsiteY39" fmla="*/ 160658 h 163209"/>
                <a:gd name="connsiteX40" fmla="*/ 72905 w 143704"/>
                <a:gd name="connsiteY40" fmla="*/ 163210 h 163209"/>
                <a:gd name="connsiteX41" fmla="*/ 46501 w 143704"/>
                <a:gd name="connsiteY41" fmla="*/ 160507 h 163209"/>
                <a:gd name="connsiteX42" fmla="*/ 23550 w 143704"/>
                <a:gd name="connsiteY42" fmla="*/ 151504 h 163209"/>
                <a:gd name="connsiteX43" fmla="*/ 7050 w 143704"/>
                <a:gd name="connsiteY43" fmla="*/ 134853 h 163209"/>
                <a:gd name="connsiteX44" fmla="*/ 0 w 143704"/>
                <a:gd name="connsiteY44" fmla="*/ 108903 h 163209"/>
                <a:gd name="connsiteX45" fmla="*/ 40503 w 143704"/>
                <a:gd name="connsiteY45" fmla="*/ 108903 h 163209"/>
                <a:gd name="connsiteX46" fmla="*/ 43351 w 143704"/>
                <a:gd name="connsiteY46" fmla="*/ 120754 h 163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43704" h="163209">
                  <a:moveTo>
                    <a:pt x="43345" y="120760"/>
                  </a:moveTo>
                  <a:cubicBezTo>
                    <a:pt x="45241" y="124061"/>
                    <a:pt x="47698" y="126758"/>
                    <a:pt x="50697" y="128862"/>
                  </a:cubicBezTo>
                  <a:cubicBezTo>
                    <a:pt x="53696" y="130966"/>
                    <a:pt x="57148" y="132516"/>
                    <a:pt x="61048" y="133511"/>
                  </a:cubicBezTo>
                  <a:cubicBezTo>
                    <a:pt x="64947" y="134513"/>
                    <a:pt x="68999" y="135011"/>
                    <a:pt x="73201" y="135011"/>
                  </a:cubicBezTo>
                  <a:cubicBezTo>
                    <a:pt x="76199" y="135011"/>
                    <a:pt x="79350" y="134664"/>
                    <a:pt x="82651" y="133959"/>
                  </a:cubicBezTo>
                  <a:cubicBezTo>
                    <a:pt x="85952" y="133259"/>
                    <a:pt x="88951" y="132157"/>
                    <a:pt x="91654" y="130657"/>
                  </a:cubicBezTo>
                  <a:cubicBezTo>
                    <a:pt x="94356" y="129158"/>
                    <a:pt x="96605" y="127161"/>
                    <a:pt x="98401" y="124660"/>
                  </a:cubicBezTo>
                  <a:cubicBezTo>
                    <a:pt x="100203" y="122159"/>
                    <a:pt x="101104" y="119008"/>
                    <a:pt x="101104" y="115210"/>
                  </a:cubicBezTo>
                  <a:cubicBezTo>
                    <a:pt x="101104" y="108809"/>
                    <a:pt x="96851" y="104008"/>
                    <a:pt x="88352" y="100808"/>
                  </a:cubicBezTo>
                  <a:cubicBezTo>
                    <a:pt x="79847" y="97613"/>
                    <a:pt x="67997" y="94407"/>
                    <a:pt x="52801" y="91206"/>
                  </a:cubicBezTo>
                  <a:cubicBezTo>
                    <a:pt x="46602" y="89808"/>
                    <a:pt x="40547" y="88157"/>
                    <a:pt x="34650" y="86254"/>
                  </a:cubicBezTo>
                  <a:cubicBezTo>
                    <a:pt x="28747" y="84358"/>
                    <a:pt x="23499" y="81857"/>
                    <a:pt x="18900" y="78751"/>
                  </a:cubicBezTo>
                  <a:cubicBezTo>
                    <a:pt x="14295" y="75651"/>
                    <a:pt x="10597" y="71752"/>
                    <a:pt x="7799" y="67052"/>
                  </a:cubicBezTo>
                  <a:cubicBezTo>
                    <a:pt x="4996" y="62352"/>
                    <a:pt x="3597" y="56600"/>
                    <a:pt x="3597" y="49802"/>
                  </a:cubicBezTo>
                  <a:cubicBezTo>
                    <a:pt x="3597" y="39804"/>
                    <a:pt x="5544" y="31607"/>
                    <a:pt x="9450" y="25200"/>
                  </a:cubicBezTo>
                  <a:cubicBezTo>
                    <a:pt x="13350" y="18799"/>
                    <a:pt x="18497" y="13753"/>
                    <a:pt x="24898" y="10049"/>
                  </a:cubicBezTo>
                  <a:cubicBezTo>
                    <a:pt x="31299" y="6350"/>
                    <a:pt x="38493" y="3749"/>
                    <a:pt x="46501" y="2249"/>
                  </a:cubicBezTo>
                  <a:cubicBezTo>
                    <a:pt x="54496" y="750"/>
                    <a:pt x="62698" y="0"/>
                    <a:pt x="71103" y="0"/>
                  </a:cubicBezTo>
                  <a:cubicBezTo>
                    <a:pt x="79507" y="0"/>
                    <a:pt x="87653" y="800"/>
                    <a:pt x="95553" y="2400"/>
                  </a:cubicBezTo>
                  <a:cubicBezTo>
                    <a:pt x="103454" y="4001"/>
                    <a:pt x="110503" y="6703"/>
                    <a:pt x="116703" y="10502"/>
                  </a:cubicBezTo>
                  <a:cubicBezTo>
                    <a:pt x="122902" y="14301"/>
                    <a:pt x="128049" y="19354"/>
                    <a:pt x="132151" y="25654"/>
                  </a:cubicBezTo>
                  <a:cubicBezTo>
                    <a:pt x="136246" y="31954"/>
                    <a:pt x="138696" y="39905"/>
                    <a:pt x="139503" y="49506"/>
                  </a:cubicBezTo>
                  <a:lnTo>
                    <a:pt x="98999" y="49506"/>
                  </a:lnTo>
                  <a:cubicBezTo>
                    <a:pt x="98401" y="41310"/>
                    <a:pt x="95295" y="35759"/>
                    <a:pt x="89701" y="32855"/>
                  </a:cubicBezTo>
                  <a:cubicBezTo>
                    <a:pt x="84100" y="29957"/>
                    <a:pt x="77497" y="28508"/>
                    <a:pt x="69899" y="28508"/>
                  </a:cubicBezTo>
                  <a:cubicBezTo>
                    <a:pt x="67499" y="28508"/>
                    <a:pt x="64897" y="28659"/>
                    <a:pt x="62100" y="28955"/>
                  </a:cubicBezTo>
                  <a:cubicBezTo>
                    <a:pt x="59296" y="29258"/>
                    <a:pt x="56745" y="29906"/>
                    <a:pt x="54452" y="30908"/>
                  </a:cubicBezTo>
                  <a:cubicBezTo>
                    <a:pt x="52152" y="31910"/>
                    <a:pt x="50199" y="33359"/>
                    <a:pt x="48599" y="35255"/>
                  </a:cubicBezTo>
                  <a:cubicBezTo>
                    <a:pt x="46999" y="37158"/>
                    <a:pt x="46199" y="39709"/>
                    <a:pt x="46199" y="42904"/>
                  </a:cubicBezTo>
                  <a:cubicBezTo>
                    <a:pt x="46199" y="46702"/>
                    <a:pt x="47597" y="49802"/>
                    <a:pt x="50401" y="52202"/>
                  </a:cubicBezTo>
                  <a:cubicBezTo>
                    <a:pt x="53198" y="54603"/>
                    <a:pt x="56852" y="56550"/>
                    <a:pt x="61350" y="58055"/>
                  </a:cubicBezTo>
                  <a:cubicBezTo>
                    <a:pt x="65848" y="59555"/>
                    <a:pt x="70996" y="60903"/>
                    <a:pt x="76798" y="62106"/>
                  </a:cubicBezTo>
                  <a:cubicBezTo>
                    <a:pt x="82594" y="63303"/>
                    <a:pt x="88497" y="64607"/>
                    <a:pt x="94501" y="66006"/>
                  </a:cubicBezTo>
                  <a:cubicBezTo>
                    <a:pt x="100700" y="67405"/>
                    <a:pt x="106749" y="69112"/>
                    <a:pt x="112652" y="71109"/>
                  </a:cubicBezTo>
                  <a:cubicBezTo>
                    <a:pt x="118549" y="73112"/>
                    <a:pt x="123797" y="75758"/>
                    <a:pt x="128402" y="79060"/>
                  </a:cubicBezTo>
                  <a:cubicBezTo>
                    <a:pt x="133001" y="82361"/>
                    <a:pt x="136699" y="86462"/>
                    <a:pt x="139503" y="91357"/>
                  </a:cubicBezTo>
                  <a:cubicBezTo>
                    <a:pt x="142300" y="96259"/>
                    <a:pt x="143705" y="102307"/>
                    <a:pt x="143705" y="109508"/>
                  </a:cubicBezTo>
                  <a:cubicBezTo>
                    <a:pt x="143705" y="119708"/>
                    <a:pt x="141651" y="128257"/>
                    <a:pt x="137556" y="135156"/>
                  </a:cubicBezTo>
                  <a:cubicBezTo>
                    <a:pt x="133455" y="142054"/>
                    <a:pt x="128106" y="147605"/>
                    <a:pt x="121503" y="151807"/>
                  </a:cubicBezTo>
                  <a:cubicBezTo>
                    <a:pt x="114901" y="156009"/>
                    <a:pt x="107353" y="158957"/>
                    <a:pt x="98855" y="160658"/>
                  </a:cubicBezTo>
                  <a:cubicBezTo>
                    <a:pt x="90349" y="162353"/>
                    <a:pt x="81699" y="163210"/>
                    <a:pt x="72905" y="163210"/>
                  </a:cubicBezTo>
                  <a:cubicBezTo>
                    <a:pt x="64110" y="163210"/>
                    <a:pt x="55101" y="162309"/>
                    <a:pt x="46501" y="160507"/>
                  </a:cubicBezTo>
                  <a:cubicBezTo>
                    <a:pt x="37901" y="158705"/>
                    <a:pt x="30247" y="155706"/>
                    <a:pt x="23550" y="151504"/>
                  </a:cubicBezTo>
                  <a:cubicBezTo>
                    <a:pt x="16846" y="147302"/>
                    <a:pt x="11346" y="141752"/>
                    <a:pt x="7050" y="134853"/>
                  </a:cubicBezTo>
                  <a:cubicBezTo>
                    <a:pt x="2747" y="127955"/>
                    <a:pt x="397" y="119305"/>
                    <a:pt x="0" y="108903"/>
                  </a:cubicBezTo>
                  <a:lnTo>
                    <a:pt x="40503" y="108903"/>
                  </a:lnTo>
                  <a:cubicBezTo>
                    <a:pt x="40503" y="113509"/>
                    <a:pt x="41448" y="117452"/>
                    <a:pt x="43351" y="120754"/>
                  </a:cubicBezTo>
                  <a:close/>
                </a:path>
              </a:pathLst>
            </a:custGeom>
            <a:solidFill>
              <a:srgbClr val="FFFFFF"/>
            </a:solidFill>
            <a:ln w="630" cap="flat">
              <a:noFill/>
              <a:prstDash val="solid"/>
              <a:miter/>
            </a:ln>
          </p:spPr>
          <p:txBody>
            <a:bodyPr rtlCol="0" anchor="ctr"/>
            <a:lstStyle/>
            <a:p>
              <a:endParaRPr lang="de-DE"/>
            </a:p>
          </p:txBody>
        </p:sp>
        <p:sp>
          <p:nvSpPr>
            <p:cNvPr id="30" name="Freeform: Shape 29">
              <a:extLst>
                <a:ext uri="{FF2B5EF4-FFF2-40B4-BE49-F238E27FC236}">
                  <a16:creationId xmlns:a16="http://schemas.microsoft.com/office/drawing/2014/main" id="{3AB94141-CD3A-AAA5-9A56-522DEAF4C6BB}"/>
                </a:ext>
              </a:extLst>
            </p:cNvPr>
            <p:cNvSpPr/>
            <p:nvPr/>
          </p:nvSpPr>
          <p:spPr>
            <a:xfrm>
              <a:off x="2787611" y="686539"/>
              <a:ext cx="154763" cy="163203"/>
            </a:xfrm>
            <a:custGeom>
              <a:avLst/>
              <a:gdLst>
                <a:gd name="connsiteX0" fmla="*/ 53103 w 154763"/>
                <a:gd name="connsiteY0" fmla="*/ 122108 h 163203"/>
                <a:gd name="connsiteX1" fmla="*/ 80704 w 154763"/>
                <a:gd name="connsiteY1" fmla="*/ 131407 h 163203"/>
                <a:gd name="connsiteX2" fmla="*/ 102906 w 154763"/>
                <a:gd name="connsiteY2" fmla="*/ 124956 h 163203"/>
                <a:gd name="connsiteX3" fmla="*/ 114302 w 154763"/>
                <a:gd name="connsiteY3" fmla="*/ 111304 h 163203"/>
                <a:gd name="connsiteX4" fmla="*/ 151800 w 154763"/>
                <a:gd name="connsiteY4" fmla="*/ 111304 h 163203"/>
                <a:gd name="connsiteX5" fmla="*/ 124200 w 154763"/>
                <a:gd name="connsiteY5" fmla="*/ 151202 h 163203"/>
                <a:gd name="connsiteX6" fmla="*/ 79198 w 154763"/>
                <a:gd name="connsiteY6" fmla="*/ 163204 h 163203"/>
                <a:gd name="connsiteX7" fmla="*/ 46199 w 154763"/>
                <a:gd name="connsiteY7" fmla="*/ 157351 h 163203"/>
                <a:gd name="connsiteX8" fmla="*/ 21301 w 154763"/>
                <a:gd name="connsiteY8" fmla="*/ 140700 h 163203"/>
                <a:gd name="connsiteX9" fmla="*/ 5550 w 154763"/>
                <a:gd name="connsiteY9" fmla="*/ 114901 h 163203"/>
                <a:gd name="connsiteX10" fmla="*/ 0 w 154763"/>
                <a:gd name="connsiteY10" fmla="*/ 81901 h 163203"/>
                <a:gd name="connsiteX11" fmla="*/ 5702 w 154763"/>
                <a:gd name="connsiteY11" fmla="*/ 49500 h 163203"/>
                <a:gd name="connsiteX12" fmla="*/ 21899 w 154763"/>
                <a:gd name="connsiteY12" fmla="*/ 23550 h 163203"/>
                <a:gd name="connsiteX13" fmla="*/ 46948 w 154763"/>
                <a:gd name="connsiteY13" fmla="*/ 6300 h 163203"/>
                <a:gd name="connsiteX14" fmla="*/ 79198 w 154763"/>
                <a:gd name="connsiteY14" fmla="*/ 0 h 163203"/>
                <a:gd name="connsiteX15" fmla="*/ 113698 w 154763"/>
                <a:gd name="connsiteY15" fmla="*/ 7648 h 163203"/>
                <a:gd name="connsiteX16" fmla="*/ 137846 w 154763"/>
                <a:gd name="connsiteY16" fmla="*/ 28199 h 163203"/>
                <a:gd name="connsiteX17" fmla="*/ 151498 w 154763"/>
                <a:gd name="connsiteY17" fmla="*/ 57602 h 163203"/>
                <a:gd name="connsiteX18" fmla="*/ 154497 w 154763"/>
                <a:gd name="connsiteY18" fmla="*/ 92101 h 163203"/>
                <a:gd name="connsiteX19" fmla="*/ 42595 w 154763"/>
                <a:gd name="connsiteY19" fmla="*/ 92101 h 163203"/>
                <a:gd name="connsiteX20" fmla="*/ 53097 w 154763"/>
                <a:gd name="connsiteY20" fmla="*/ 122102 h 163203"/>
                <a:gd name="connsiteX21" fmla="*/ 101255 w 154763"/>
                <a:gd name="connsiteY21" fmla="*/ 40503 h 163203"/>
                <a:gd name="connsiteX22" fmla="*/ 78001 w 154763"/>
                <a:gd name="connsiteY22" fmla="*/ 32105 h 163203"/>
                <a:gd name="connsiteX23" fmla="*/ 61048 w 154763"/>
                <a:gd name="connsiteY23" fmla="*/ 35558 h 163203"/>
                <a:gd name="connsiteX24" fmla="*/ 50249 w 154763"/>
                <a:gd name="connsiteY24" fmla="*/ 44107 h 163203"/>
                <a:gd name="connsiteX25" fmla="*/ 44548 w 154763"/>
                <a:gd name="connsiteY25" fmla="*/ 54905 h 163203"/>
                <a:gd name="connsiteX26" fmla="*/ 42601 w 154763"/>
                <a:gd name="connsiteY26" fmla="*/ 65105 h 163203"/>
                <a:gd name="connsiteX27" fmla="*/ 111902 w 154763"/>
                <a:gd name="connsiteY27" fmla="*/ 65105 h 163203"/>
                <a:gd name="connsiteX28" fmla="*/ 101255 w 154763"/>
                <a:gd name="connsiteY28" fmla="*/ 40503 h 163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4763" h="163203">
                  <a:moveTo>
                    <a:pt x="53103" y="122108"/>
                  </a:moveTo>
                  <a:cubicBezTo>
                    <a:pt x="59504" y="128307"/>
                    <a:pt x="68702" y="131407"/>
                    <a:pt x="80704" y="131407"/>
                  </a:cubicBezTo>
                  <a:cubicBezTo>
                    <a:pt x="89304" y="131407"/>
                    <a:pt x="96700" y="129259"/>
                    <a:pt x="102906" y="124956"/>
                  </a:cubicBezTo>
                  <a:cubicBezTo>
                    <a:pt x="109105" y="120659"/>
                    <a:pt x="112904" y="116104"/>
                    <a:pt x="114302" y="111304"/>
                  </a:cubicBezTo>
                  <a:lnTo>
                    <a:pt x="151800" y="111304"/>
                  </a:lnTo>
                  <a:cubicBezTo>
                    <a:pt x="145803" y="129901"/>
                    <a:pt x="136598" y="143207"/>
                    <a:pt x="124200" y="151202"/>
                  </a:cubicBezTo>
                  <a:cubicBezTo>
                    <a:pt x="111795" y="159203"/>
                    <a:pt x="96794" y="163204"/>
                    <a:pt x="79198" y="163204"/>
                  </a:cubicBezTo>
                  <a:cubicBezTo>
                    <a:pt x="66995" y="163204"/>
                    <a:pt x="55995" y="161251"/>
                    <a:pt x="46199" y="157351"/>
                  </a:cubicBezTo>
                  <a:cubicBezTo>
                    <a:pt x="36396" y="153451"/>
                    <a:pt x="28092" y="147901"/>
                    <a:pt x="21301" y="140700"/>
                  </a:cubicBezTo>
                  <a:cubicBezTo>
                    <a:pt x="14496" y="133499"/>
                    <a:pt x="9248" y="124905"/>
                    <a:pt x="5550" y="114901"/>
                  </a:cubicBezTo>
                  <a:cubicBezTo>
                    <a:pt x="1846" y="104903"/>
                    <a:pt x="0" y="93903"/>
                    <a:pt x="0" y="81901"/>
                  </a:cubicBezTo>
                  <a:cubicBezTo>
                    <a:pt x="0" y="69899"/>
                    <a:pt x="1896" y="59504"/>
                    <a:pt x="5702" y="49500"/>
                  </a:cubicBezTo>
                  <a:cubicBezTo>
                    <a:pt x="9501" y="39501"/>
                    <a:pt x="14900" y="30851"/>
                    <a:pt x="21899" y="23550"/>
                  </a:cubicBezTo>
                  <a:cubicBezTo>
                    <a:pt x="28898" y="16254"/>
                    <a:pt x="37246" y="10502"/>
                    <a:pt x="46948" y="6300"/>
                  </a:cubicBezTo>
                  <a:cubicBezTo>
                    <a:pt x="56644" y="2098"/>
                    <a:pt x="67398" y="0"/>
                    <a:pt x="79198" y="0"/>
                  </a:cubicBezTo>
                  <a:cubicBezTo>
                    <a:pt x="92397" y="0"/>
                    <a:pt x="103895" y="2552"/>
                    <a:pt x="113698" y="7648"/>
                  </a:cubicBezTo>
                  <a:cubicBezTo>
                    <a:pt x="123494" y="12751"/>
                    <a:pt x="131546" y="19600"/>
                    <a:pt x="137846" y="28199"/>
                  </a:cubicBezTo>
                  <a:cubicBezTo>
                    <a:pt x="144146" y="36799"/>
                    <a:pt x="148695" y="46602"/>
                    <a:pt x="151498" y="57602"/>
                  </a:cubicBezTo>
                  <a:cubicBezTo>
                    <a:pt x="154295" y="68602"/>
                    <a:pt x="155297" y="80099"/>
                    <a:pt x="154497" y="92101"/>
                  </a:cubicBezTo>
                  <a:lnTo>
                    <a:pt x="42595" y="92101"/>
                  </a:lnTo>
                  <a:cubicBezTo>
                    <a:pt x="43193" y="105898"/>
                    <a:pt x="46690" y="115903"/>
                    <a:pt x="53097" y="122102"/>
                  </a:cubicBezTo>
                  <a:close/>
                  <a:moveTo>
                    <a:pt x="101255" y="40503"/>
                  </a:moveTo>
                  <a:cubicBezTo>
                    <a:pt x="96152" y="34909"/>
                    <a:pt x="88403" y="32105"/>
                    <a:pt x="78001" y="32105"/>
                  </a:cubicBezTo>
                  <a:cubicBezTo>
                    <a:pt x="71197" y="32105"/>
                    <a:pt x="65552" y="33258"/>
                    <a:pt x="61048" y="35558"/>
                  </a:cubicBezTo>
                  <a:cubicBezTo>
                    <a:pt x="56550" y="37857"/>
                    <a:pt x="52946" y="40711"/>
                    <a:pt x="50249" y="44107"/>
                  </a:cubicBezTo>
                  <a:cubicBezTo>
                    <a:pt x="47547" y="47509"/>
                    <a:pt x="45644" y="51113"/>
                    <a:pt x="44548" y="54905"/>
                  </a:cubicBezTo>
                  <a:cubicBezTo>
                    <a:pt x="43445" y="58704"/>
                    <a:pt x="42796" y="62106"/>
                    <a:pt x="42601" y="65105"/>
                  </a:cubicBezTo>
                  <a:lnTo>
                    <a:pt x="111902" y="65105"/>
                  </a:lnTo>
                  <a:cubicBezTo>
                    <a:pt x="109899" y="54307"/>
                    <a:pt x="106352" y="46104"/>
                    <a:pt x="101255" y="40503"/>
                  </a:cubicBezTo>
                  <a:close/>
                </a:path>
              </a:pathLst>
            </a:custGeom>
            <a:solidFill>
              <a:srgbClr val="FFFFFF"/>
            </a:solidFill>
            <a:ln w="630" cap="flat">
              <a:noFill/>
              <a:prstDash val="solid"/>
              <a:miter/>
            </a:ln>
          </p:spPr>
          <p:txBody>
            <a:bodyPr rtlCol="0" anchor="ctr"/>
            <a:lstStyle/>
            <a:p>
              <a:endParaRPr lang="de-DE"/>
            </a:p>
          </p:txBody>
        </p:sp>
      </p:grpSp>
      <p:sp>
        <p:nvSpPr>
          <p:cNvPr id="31" name="Rectangle 5">
            <a:extLst>
              <a:ext uri="{FF2B5EF4-FFF2-40B4-BE49-F238E27FC236}">
                <a16:creationId xmlns:a16="http://schemas.microsoft.com/office/drawing/2014/main" id="{0A8338C6-84A4-9321-6BE5-512F42D34163}"/>
              </a:ext>
            </a:extLst>
          </p:cNvPr>
          <p:cNvSpPr>
            <a:spLocks noChangeArrowheads="1"/>
          </p:cNvSpPr>
          <p:nvPr userDrawn="1"/>
        </p:nvSpPr>
        <p:spPr bwMode="auto">
          <a:xfrm>
            <a:off x="8617266" y="4614001"/>
            <a:ext cx="239748" cy="239822"/>
          </a:xfrm>
          <a:prstGeom prst="rect">
            <a:avLst/>
          </a:prstGeom>
          <a:solidFill>
            <a:srgbClr val="FF7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1350"/>
          </a:p>
        </p:txBody>
      </p:sp>
    </p:spTree>
    <p:extLst>
      <p:ext uri="{BB962C8B-B14F-4D97-AF65-F5344CB8AC3E}">
        <p14:creationId xmlns:p14="http://schemas.microsoft.com/office/powerpoint/2010/main" val="31835635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sldNum="0" hdr="0"/>
  <p:extLst>
    <p:ext uri="{DCECCB84-F9BA-43D5-87BE-67443E8EF086}">
      <p15:sldGuideLst xmlns:p15="http://schemas.microsoft.com/office/powerpoint/2012/main">
        <p15:guide id="1" orient="horz" pos="2913">
          <p15:clr>
            <a:srgbClr val="FBAE40"/>
          </p15:clr>
        </p15:guide>
        <p15:guide id="2" pos="363">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Logo - Stacked_black">
    <p:bg>
      <p:bgPr>
        <a:solidFill>
          <a:schemeClr val="tx1"/>
        </a:solidFill>
        <a:effectLst/>
      </p:bgPr>
    </p:bg>
    <p:spTree>
      <p:nvGrpSpPr>
        <p:cNvPr id="1" name=""/>
        <p:cNvGrpSpPr/>
        <p:nvPr/>
      </p:nvGrpSpPr>
      <p:grpSpPr>
        <a:xfrm>
          <a:off x="0" y="0"/>
          <a:ext cx="0" cy="0"/>
          <a:chOff x="0" y="0"/>
          <a:chExt cx="0" cy="0"/>
        </a:xfrm>
      </p:grpSpPr>
      <p:sp>
        <p:nvSpPr>
          <p:cNvPr id="4" name="Text Placeholder 10"/>
          <p:cNvSpPr txBox="1">
            <a:spLocks/>
          </p:cNvSpPr>
          <p:nvPr userDrawn="1"/>
        </p:nvSpPr>
        <p:spPr>
          <a:xfrm>
            <a:off x="314325" y="4536886"/>
            <a:ext cx="275010" cy="335064"/>
          </a:xfrm>
          <a:prstGeom prst="rect">
            <a:avLst/>
          </a:prstGeom>
        </p:spPr>
        <p:txBody>
          <a:bodyPr wrap="square" lIns="7200" tIns="0" rIns="0" bIns="0" anchor="b">
            <a:normAutofit/>
          </a:bodyPr>
          <a:lstStyle>
            <a:lvl1pPr marL="0" marR="0" indent="0" algn="l" defTabSz="914400" rtl="0" eaLnBrk="1" fontAlgn="base" latinLnBrk="0" hangingPunct="1">
              <a:lnSpc>
                <a:spcPct val="100000"/>
              </a:lnSpc>
              <a:spcBef>
                <a:spcPct val="0"/>
              </a:spcBef>
              <a:spcAft>
                <a:spcPts val="0"/>
              </a:spcAft>
              <a:buClr>
                <a:schemeClr val="tx1"/>
              </a:buClr>
              <a:buSzTx/>
              <a:buFont typeface="Helvetica 75" panose="020B0804020202020204" pitchFamily="34" charset="0"/>
              <a:buNone/>
              <a:tabLst/>
              <a:defRPr lang="fr-FR" sz="1200" kern="1200" baseline="0" dirty="0" smtClean="0">
                <a:solidFill>
                  <a:schemeClr val="tx1">
                    <a:lumMod val="50000"/>
                  </a:schemeClr>
                </a:solidFill>
                <a:latin typeface="Helvetica 75" panose="020B0804020202020204" pitchFamily="34" charset="0"/>
                <a:ea typeface="+mn-ea"/>
                <a:cs typeface="+mn-cs"/>
              </a:defRPr>
            </a:lvl1pPr>
            <a:lvl2pPr marL="688975" indent="-231775"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2pPr>
            <a:lvl3pPr marL="1244600" indent="-285750"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3pPr>
            <a:lvl4pPr marL="1663700" indent="-285750" algn="l" defTabSz="914400" rtl="0" eaLnBrk="1" fontAlgn="base" latinLnBrk="0" hangingPunct="1">
              <a:spcBef>
                <a:spcPct val="0"/>
              </a:spcBef>
              <a:spcAft>
                <a:spcPts val="600"/>
              </a:spcAft>
              <a:buFont typeface="Helvetica 45 Light" pitchFamily="34" charset="0"/>
              <a:buChar char="–"/>
              <a:defRPr lang="fr-FR" sz="2000" kern="1200" dirty="0" smtClean="0">
                <a:solidFill>
                  <a:schemeClr val="tx1"/>
                </a:solidFill>
                <a:latin typeface="Helvetica 75" panose="020B0804020202020204" pitchFamily="34" charset="0"/>
                <a:ea typeface="+mn-ea"/>
                <a:cs typeface="+mn-cs"/>
              </a:defRPr>
            </a:lvl4pPr>
            <a:lvl5pPr marL="2251075" indent="-596900" algn="l" defTabSz="914400" rtl="0" eaLnBrk="1" fontAlgn="base" latinLnBrk="0" hangingPunct="1">
              <a:spcBef>
                <a:spcPct val="0"/>
              </a:spcBef>
              <a:spcAft>
                <a:spcPts val="600"/>
              </a:spcAft>
              <a:buFont typeface="Helvetica 45 Light" pitchFamily="34" charset="0"/>
              <a:buChar char="–"/>
              <a:defRPr lang="fr-FR" sz="2000" kern="1200" dirty="0">
                <a:solidFill>
                  <a:schemeClr val="tx1"/>
                </a:solidFill>
                <a:latin typeface="Helvetica 75" panose="020B08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85000"/>
              </a:lnSpc>
              <a:spcBef>
                <a:spcPct val="0"/>
              </a:spcBef>
              <a:spcAft>
                <a:spcPts val="1200"/>
              </a:spcAft>
              <a:buClr>
                <a:srgbClr val="FFFFFF"/>
              </a:buClr>
              <a:buSzTx/>
              <a:buFont typeface="Helvetica 75" panose="020B0804020202020204" pitchFamily="34" charset="0"/>
              <a:buNone/>
              <a:tabLst/>
              <a:defRPr/>
            </a:pPr>
            <a:fld id="{8702007A-2642-4DC4-A457-FD791426C840}" type="slidenum">
              <a:rPr kumimoji="0" lang="en-GB" sz="800" b="0" i="0" u="none" strike="noStrike" kern="1200" cap="none" spc="0" normalizeH="0" baseline="0" noProof="0" smtClean="0">
                <a:ln>
                  <a:noFill/>
                </a:ln>
                <a:solidFill>
                  <a:schemeClr val="tx1"/>
                </a:solidFill>
                <a:effectLst/>
                <a:uLnTx/>
                <a:uFillTx/>
                <a:latin typeface="Helvetica 75 Bold" panose="020B0804020202020204" pitchFamily="34" charset="0"/>
                <a:ea typeface="+mn-ea"/>
                <a:cs typeface="+mn-cs"/>
              </a:rPr>
              <a:pPr marL="0" marR="0" lvl="0" indent="0" algn="l" defTabSz="914400" rtl="0" eaLnBrk="1" fontAlgn="base" latinLnBrk="0" hangingPunct="1">
                <a:lnSpc>
                  <a:spcPct val="85000"/>
                </a:lnSpc>
                <a:spcBef>
                  <a:spcPct val="0"/>
                </a:spcBef>
                <a:spcAft>
                  <a:spcPts val="1200"/>
                </a:spcAft>
                <a:buClr>
                  <a:srgbClr val="FFFFFF"/>
                </a:buClr>
                <a:buSzTx/>
                <a:buFont typeface="Helvetica 75" panose="020B0804020202020204" pitchFamily="34" charset="0"/>
                <a:buNone/>
                <a:tabLst/>
                <a:defRPr/>
              </a:pPr>
              <a:t>‹#›</a:t>
            </a:fld>
            <a:endParaRPr kumimoji="0" lang="en-GB" sz="800" b="0" i="0" u="none" strike="noStrike" kern="1200" cap="none" spc="0" normalizeH="0" baseline="0" noProof="0">
              <a:ln>
                <a:noFill/>
              </a:ln>
              <a:solidFill>
                <a:schemeClr val="tx1"/>
              </a:solidFill>
              <a:effectLst/>
              <a:uLnTx/>
              <a:uFillTx/>
              <a:latin typeface="Helvetica 75 Bold" panose="020B0804020202020204" pitchFamily="34" charset="0"/>
              <a:ea typeface="+mn-ea"/>
              <a:cs typeface="+mn-cs"/>
            </a:endParaRPr>
          </a:p>
        </p:txBody>
      </p:sp>
      <p:grpSp>
        <p:nvGrpSpPr>
          <p:cNvPr id="3" name="Group 2">
            <a:extLst>
              <a:ext uri="{FF2B5EF4-FFF2-40B4-BE49-F238E27FC236}">
                <a16:creationId xmlns:a16="http://schemas.microsoft.com/office/drawing/2014/main" id="{0D7DA8C4-E29E-F094-257A-77F53CFE3167}"/>
              </a:ext>
            </a:extLst>
          </p:cNvPr>
          <p:cNvGrpSpPr/>
          <p:nvPr userDrawn="1"/>
        </p:nvGrpSpPr>
        <p:grpSpPr>
          <a:xfrm>
            <a:off x="1688580" y="2097304"/>
            <a:ext cx="5836651" cy="881470"/>
            <a:chOff x="577460" y="560172"/>
            <a:chExt cx="2364914" cy="357157"/>
          </a:xfrm>
        </p:grpSpPr>
        <p:sp>
          <p:nvSpPr>
            <p:cNvPr id="6" name="Freeform: Shape 5">
              <a:extLst>
                <a:ext uri="{FF2B5EF4-FFF2-40B4-BE49-F238E27FC236}">
                  <a16:creationId xmlns:a16="http://schemas.microsoft.com/office/drawing/2014/main" id="{92FE3A8A-56CE-D061-29FA-88FA7B0A117E}"/>
                </a:ext>
              </a:extLst>
            </p:cNvPr>
            <p:cNvSpPr/>
            <p:nvPr/>
          </p:nvSpPr>
          <p:spPr>
            <a:xfrm>
              <a:off x="577460" y="560172"/>
              <a:ext cx="357158" cy="357157"/>
            </a:xfrm>
            <a:custGeom>
              <a:avLst/>
              <a:gdLst>
                <a:gd name="connsiteX0" fmla="*/ 0 w 357158"/>
                <a:gd name="connsiteY0" fmla="*/ 0 h 357157"/>
                <a:gd name="connsiteX1" fmla="*/ 357158 w 357158"/>
                <a:gd name="connsiteY1" fmla="*/ 0 h 357157"/>
                <a:gd name="connsiteX2" fmla="*/ 357158 w 357158"/>
                <a:gd name="connsiteY2" fmla="*/ 357158 h 357157"/>
                <a:gd name="connsiteX3" fmla="*/ 0 w 357158"/>
                <a:gd name="connsiteY3" fmla="*/ 357158 h 357157"/>
              </a:gdLst>
              <a:ahLst/>
              <a:cxnLst>
                <a:cxn ang="0">
                  <a:pos x="connsiteX0" y="connsiteY0"/>
                </a:cxn>
                <a:cxn ang="0">
                  <a:pos x="connsiteX1" y="connsiteY1"/>
                </a:cxn>
                <a:cxn ang="0">
                  <a:pos x="connsiteX2" y="connsiteY2"/>
                </a:cxn>
                <a:cxn ang="0">
                  <a:pos x="connsiteX3" y="connsiteY3"/>
                </a:cxn>
              </a:cxnLst>
              <a:rect l="l" t="t" r="r" b="b"/>
              <a:pathLst>
                <a:path w="357158" h="357157">
                  <a:moveTo>
                    <a:pt x="0" y="0"/>
                  </a:moveTo>
                  <a:lnTo>
                    <a:pt x="357158" y="0"/>
                  </a:lnTo>
                  <a:lnTo>
                    <a:pt x="357158" y="357158"/>
                  </a:lnTo>
                  <a:lnTo>
                    <a:pt x="0" y="357158"/>
                  </a:lnTo>
                  <a:close/>
                </a:path>
              </a:pathLst>
            </a:custGeom>
            <a:solidFill>
              <a:schemeClr val="bg2"/>
            </a:solidFill>
            <a:ln w="630" cap="flat">
              <a:noFill/>
              <a:prstDash val="solid"/>
              <a:miter/>
            </a:ln>
          </p:spPr>
          <p:txBody>
            <a:bodyPr rtlCol="0" anchor="ctr"/>
            <a:lstStyle/>
            <a:p>
              <a:endParaRPr lang="de-DE"/>
            </a:p>
          </p:txBody>
        </p:sp>
        <p:sp>
          <p:nvSpPr>
            <p:cNvPr id="25" name="Freeform: Shape 24">
              <a:extLst>
                <a:ext uri="{FF2B5EF4-FFF2-40B4-BE49-F238E27FC236}">
                  <a16:creationId xmlns:a16="http://schemas.microsoft.com/office/drawing/2014/main" id="{693B23CD-F76F-F662-A93F-6C3706D2AD1C}"/>
                </a:ext>
              </a:extLst>
            </p:cNvPr>
            <p:cNvSpPr/>
            <p:nvPr/>
          </p:nvSpPr>
          <p:spPr>
            <a:xfrm>
              <a:off x="686376" y="836330"/>
              <a:ext cx="43974" cy="51358"/>
            </a:xfrm>
            <a:custGeom>
              <a:avLst/>
              <a:gdLst>
                <a:gd name="connsiteX0" fmla="*/ 31198 w 43974"/>
                <a:gd name="connsiteY0" fmla="*/ 46413 h 51358"/>
                <a:gd name="connsiteX1" fmla="*/ 14755 w 43974"/>
                <a:gd name="connsiteY1" fmla="*/ 51358 h 51358"/>
                <a:gd name="connsiteX2" fmla="*/ 0 w 43974"/>
                <a:gd name="connsiteY2" fmla="*/ 36912 h 51358"/>
                <a:gd name="connsiteX3" fmla="*/ 31305 w 43974"/>
                <a:gd name="connsiteY3" fmla="*/ 17514 h 51358"/>
                <a:gd name="connsiteX4" fmla="*/ 31305 w 43974"/>
                <a:gd name="connsiteY4" fmla="*/ 14742 h 51358"/>
                <a:gd name="connsiteX5" fmla="*/ 23506 w 43974"/>
                <a:gd name="connsiteY5" fmla="*/ 9034 h 51358"/>
                <a:gd name="connsiteX6" fmla="*/ 11391 w 43974"/>
                <a:gd name="connsiteY6" fmla="*/ 14742 h 51358"/>
                <a:gd name="connsiteX7" fmla="*/ 2539 w 43974"/>
                <a:gd name="connsiteY7" fmla="*/ 9702 h 51358"/>
                <a:gd name="connsiteX8" fmla="*/ 23726 w 43974"/>
                <a:gd name="connsiteY8" fmla="*/ 0 h 51358"/>
                <a:gd name="connsiteX9" fmla="*/ 43962 w 43974"/>
                <a:gd name="connsiteY9" fmla="*/ 14742 h 51358"/>
                <a:gd name="connsiteX10" fmla="*/ 43975 w 43974"/>
                <a:gd name="connsiteY10" fmla="*/ 50779 h 51358"/>
                <a:gd name="connsiteX11" fmla="*/ 32370 w 43974"/>
                <a:gd name="connsiteY11" fmla="*/ 50779 h 51358"/>
                <a:gd name="connsiteX12" fmla="*/ 31211 w 43974"/>
                <a:gd name="connsiteY12" fmla="*/ 46406 h 51358"/>
                <a:gd name="connsiteX13" fmla="*/ 12858 w 43974"/>
                <a:gd name="connsiteY13" fmla="*/ 35961 h 51358"/>
                <a:gd name="connsiteX14" fmla="*/ 18762 w 43974"/>
                <a:gd name="connsiteY14" fmla="*/ 42418 h 51358"/>
                <a:gd name="connsiteX15" fmla="*/ 30877 w 43974"/>
                <a:gd name="connsiteY15" fmla="*/ 37183 h 51358"/>
                <a:gd name="connsiteX16" fmla="*/ 30877 w 43974"/>
                <a:gd name="connsiteY16" fmla="*/ 25408 h 51358"/>
                <a:gd name="connsiteX17" fmla="*/ 12852 w 43974"/>
                <a:gd name="connsiteY17" fmla="*/ 35961 h 51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3974" h="51358">
                  <a:moveTo>
                    <a:pt x="31198" y="46413"/>
                  </a:moveTo>
                  <a:cubicBezTo>
                    <a:pt x="26139" y="49745"/>
                    <a:pt x="20658" y="51358"/>
                    <a:pt x="14755" y="51358"/>
                  </a:cubicBezTo>
                  <a:cubicBezTo>
                    <a:pt x="5481" y="51358"/>
                    <a:pt x="0" y="45184"/>
                    <a:pt x="0" y="36912"/>
                  </a:cubicBezTo>
                  <a:cubicBezTo>
                    <a:pt x="0" y="25786"/>
                    <a:pt x="10225" y="19889"/>
                    <a:pt x="31305" y="17514"/>
                  </a:cubicBezTo>
                  <a:lnTo>
                    <a:pt x="31305" y="14742"/>
                  </a:lnTo>
                  <a:cubicBezTo>
                    <a:pt x="31305" y="11126"/>
                    <a:pt x="28565" y="9034"/>
                    <a:pt x="23506" y="9034"/>
                  </a:cubicBezTo>
                  <a:cubicBezTo>
                    <a:pt x="18447" y="9034"/>
                    <a:pt x="14339" y="11038"/>
                    <a:pt x="11391" y="14742"/>
                  </a:cubicBezTo>
                  <a:lnTo>
                    <a:pt x="2539" y="9702"/>
                  </a:lnTo>
                  <a:cubicBezTo>
                    <a:pt x="7176" y="3232"/>
                    <a:pt x="14238" y="0"/>
                    <a:pt x="23726" y="0"/>
                  </a:cubicBezTo>
                  <a:cubicBezTo>
                    <a:pt x="36685" y="0"/>
                    <a:pt x="43962" y="5607"/>
                    <a:pt x="43962" y="14742"/>
                  </a:cubicBezTo>
                  <a:cubicBezTo>
                    <a:pt x="43962" y="14742"/>
                    <a:pt x="43943" y="50690"/>
                    <a:pt x="43975" y="50779"/>
                  </a:cubicBezTo>
                  <a:lnTo>
                    <a:pt x="32370" y="50779"/>
                  </a:lnTo>
                  <a:lnTo>
                    <a:pt x="31211" y="46406"/>
                  </a:lnTo>
                  <a:close/>
                  <a:moveTo>
                    <a:pt x="12858" y="35961"/>
                  </a:moveTo>
                  <a:cubicBezTo>
                    <a:pt x="12858" y="39294"/>
                    <a:pt x="14969" y="42418"/>
                    <a:pt x="18762" y="42418"/>
                  </a:cubicBezTo>
                  <a:cubicBezTo>
                    <a:pt x="22869" y="42418"/>
                    <a:pt x="26876" y="40705"/>
                    <a:pt x="30877" y="37183"/>
                  </a:cubicBezTo>
                  <a:lnTo>
                    <a:pt x="30877" y="25408"/>
                  </a:lnTo>
                  <a:cubicBezTo>
                    <a:pt x="18655" y="26933"/>
                    <a:pt x="12852" y="30070"/>
                    <a:pt x="12852" y="35961"/>
                  </a:cubicBezTo>
                  <a:close/>
                </a:path>
              </a:pathLst>
            </a:custGeom>
            <a:solidFill>
              <a:srgbClr val="FFFFFF"/>
            </a:solidFill>
            <a:ln w="630" cap="flat">
              <a:noFill/>
              <a:prstDash val="solid"/>
              <a:miter/>
            </a:ln>
          </p:spPr>
          <p:txBody>
            <a:bodyPr rtlCol="0" anchor="ctr"/>
            <a:lstStyle/>
            <a:p>
              <a:endParaRPr lang="de-DE"/>
            </a:p>
          </p:txBody>
        </p:sp>
        <p:sp>
          <p:nvSpPr>
            <p:cNvPr id="26" name="Freeform: Shape 25">
              <a:extLst>
                <a:ext uri="{FF2B5EF4-FFF2-40B4-BE49-F238E27FC236}">
                  <a16:creationId xmlns:a16="http://schemas.microsoft.com/office/drawing/2014/main" id="{57DC3358-CE6E-A8D9-E353-8A94E7B51376}"/>
                </a:ext>
              </a:extLst>
            </p:cNvPr>
            <p:cNvSpPr/>
            <p:nvPr/>
          </p:nvSpPr>
          <p:spPr>
            <a:xfrm>
              <a:off x="740664" y="836260"/>
              <a:ext cx="44592" cy="50784"/>
            </a:xfrm>
            <a:custGeom>
              <a:avLst/>
              <a:gdLst>
                <a:gd name="connsiteX0" fmla="*/ 6 w 44592"/>
                <a:gd name="connsiteY0" fmla="*/ 2444 h 50784"/>
                <a:gd name="connsiteX1" fmla="*/ 10830 w 44592"/>
                <a:gd name="connsiteY1" fmla="*/ 951 h 50784"/>
                <a:gd name="connsiteX2" fmla="*/ 12021 w 44592"/>
                <a:gd name="connsiteY2" fmla="*/ 6848 h 50784"/>
                <a:gd name="connsiteX3" fmla="*/ 29094 w 44592"/>
                <a:gd name="connsiteY3" fmla="*/ 0 h 50784"/>
                <a:gd name="connsiteX4" fmla="*/ 44592 w 44592"/>
                <a:gd name="connsiteY4" fmla="*/ 16166 h 50784"/>
                <a:gd name="connsiteX5" fmla="*/ 44592 w 44592"/>
                <a:gd name="connsiteY5" fmla="*/ 50779 h 50784"/>
                <a:gd name="connsiteX6" fmla="*/ 31519 w 44592"/>
                <a:gd name="connsiteY6" fmla="*/ 50779 h 50784"/>
                <a:gd name="connsiteX7" fmla="*/ 31519 w 44592"/>
                <a:gd name="connsiteY7" fmla="*/ 18447 h 50784"/>
                <a:gd name="connsiteX8" fmla="*/ 25194 w 44592"/>
                <a:gd name="connsiteY8" fmla="*/ 9608 h 50784"/>
                <a:gd name="connsiteX9" fmla="*/ 12966 w 44592"/>
                <a:gd name="connsiteY9" fmla="*/ 15126 h 50784"/>
                <a:gd name="connsiteX10" fmla="*/ 12966 w 44592"/>
                <a:gd name="connsiteY10" fmla="*/ 50785 h 50784"/>
                <a:gd name="connsiteX11" fmla="*/ 0 w 44592"/>
                <a:gd name="connsiteY11" fmla="*/ 50785 h 50784"/>
                <a:gd name="connsiteX12" fmla="*/ 0 w 44592"/>
                <a:gd name="connsiteY12" fmla="*/ 2451 h 50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592" h="50784">
                  <a:moveTo>
                    <a:pt x="6" y="2444"/>
                  </a:moveTo>
                  <a:lnTo>
                    <a:pt x="10830" y="951"/>
                  </a:lnTo>
                  <a:lnTo>
                    <a:pt x="12021" y="6848"/>
                  </a:lnTo>
                  <a:cubicBezTo>
                    <a:pt x="18132" y="2375"/>
                    <a:pt x="22983" y="0"/>
                    <a:pt x="29094" y="0"/>
                  </a:cubicBezTo>
                  <a:cubicBezTo>
                    <a:pt x="39319" y="0"/>
                    <a:pt x="44592" y="5424"/>
                    <a:pt x="44592" y="16166"/>
                  </a:cubicBezTo>
                  <a:lnTo>
                    <a:pt x="44592" y="50779"/>
                  </a:lnTo>
                  <a:lnTo>
                    <a:pt x="31519" y="50779"/>
                  </a:lnTo>
                  <a:lnTo>
                    <a:pt x="31519" y="18447"/>
                  </a:lnTo>
                  <a:cubicBezTo>
                    <a:pt x="31519" y="12361"/>
                    <a:pt x="29944" y="9608"/>
                    <a:pt x="25194" y="9608"/>
                  </a:cubicBezTo>
                  <a:cubicBezTo>
                    <a:pt x="21294" y="9608"/>
                    <a:pt x="17395" y="11416"/>
                    <a:pt x="12966" y="15126"/>
                  </a:cubicBezTo>
                  <a:lnTo>
                    <a:pt x="12966" y="50785"/>
                  </a:lnTo>
                  <a:lnTo>
                    <a:pt x="0" y="50785"/>
                  </a:lnTo>
                  <a:lnTo>
                    <a:pt x="0" y="2451"/>
                  </a:lnTo>
                  <a:close/>
                </a:path>
              </a:pathLst>
            </a:custGeom>
            <a:solidFill>
              <a:srgbClr val="FFFFFF"/>
            </a:solidFill>
            <a:ln w="630" cap="flat">
              <a:noFill/>
              <a:prstDash val="solid"/>
              <a:miter/>
            </a:ln>
          </p:spPr>
          <p:txBody>
            <a:bodyPr rtlCol="0" anchor="ctr"/>
            <a:lstStyle/>
            <a:p>
              <a:endParaRPr lang="de-DE"/>
            </a:p>
          </p:txBody>
        </p:sp>
        <p:sp>
          <p:nvSpPr>
            <p:cNvPr id="27" name="Freeform: Shape 26">
              <a:extLst>
                <a:ext uri="{FF2B5EF4-FFF2-40B4-BE49-F238E27FC236}">
                  <a16:creationId xmlns:a16="http://schemas.microsoft.com/office/drawing/2014/main" id="{6B686F96-8257-BA0E-FD20-8CCDB3AD3840}"/>
                </a:ext>
              </a:extLst>
            </p:cNvPr>
            <p:cNvSpPr/>
            <p:nvPr/>
          </p:nvSpPr>
          <p:spPr>
            <a:xfrm>
              <a:off x="848502" y="836260"/>
              <a:ext cx="46053" cy="51736"/>
            </a:xfrm>
            <a:custGeom>
              <a:avLst/>
              <a:gdLst>
                <a:gd name="connsiteX0" fmla="*/ 23399 w 46053"/>
                <a:gd name="connsiteY0" fmla="*/ 51730 h 51736"/>
                <a:gd name="connsiteX1" fmla="*/ 0 w 46053"/>
                <a:gd name="connsiteY1" fmla="*/ 25963 h 51736"/>
                <a:gd name="connsiteX2" fmla="*/ 23184 w 46053"/>
                <a:gd name="connsiteY2" fmla="*/ 0 h 51736"/>
                <a:gd name="connsiteX3" fmla="*/ 46054 w 46053"/>
                <a:gd name="connsiteY3" fmla="*/ 25301 h 51736"/>
                <a:gd name="connsiteX4" fmla="*/ 45947 w 46053"/>
                <a:gd name="connsiteY4" fmla="*/ 27865 h 51736"/>
                <a:gd name="connsiteX5" fmla="*/ 12852 w 46053"/>
                <a:gd name="connsiteY5" fmla="*/ 27865 h 51736"/>
                <a:gd name="connsiteX6" fmla="*/ 24551 w 46053"/>
                <a:gd name="connsiteY6" fmla="*/ 42034 h 51736"/>
                <a:gd name="connsiteX7" fmla="*/ 35829 w 46053"/>
                <a:gd name="connsiteY7" fmla="*/ 35665 h 51736"/>
                <a:gd name="connsiteX8" fmla="*/ 45417 w 46053"/>
                <a:gd name="connsiteY8" fmla="*/ 40988 h 51736"/>
                <a:gd name="connsiteX9" fmla="*/ 23392 w 46053"/>
                <a:gd name="connsiteY9" fmla="*/ 51736 h 51736"/>
                <a:gd name="connsiteX10" fmla="*/ 33201 w 46053"/>
                <a:gd name="connsiteY10" fmla="*/ 19404 h 51736"/>
                <a:gd name="connsiteX11" fmla="*/ 23184 w 46053"/>
                <a:gd name="connsiteY11" fmla="*/ 8845 h 51736"/>
                <a:gd name="connsiteX12" fmla="*/ 13066 w 46053"/>
                <a:gd name="connsiteY12" fmla="*/ 19404 h 51736"/>
                <a:gd name="connsiteX13" fmla="*/ 33195 w 46053"/>
                <a:gd name="connsiteY13" fmla="*/ 19404 h 5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6053" h="51736">
                  <a:moveTo>
                    <a:pt x="23399" y="51730"/>
                  </a:moveTo>
                  <a:cubicBezTo>
                    <a:pt x="8751" y="51730"/>
                    <a:pt x="0" y="42318"/>
                    <a:pt x="0" y="25963"/>
                  </a:cubicBezTo>
                  <a:cubicBezTo>
                    <a:pt x="0" y="9608"/>
                    <a:pt x="8852" y="0"/>
                    <a:pt x="23184" y="0"/>
                  </a:cubicBezTo>
                  <a:cubicBezTo>
                    <a:pt x="37517" y="0"/>
                    <a:pt x="46054" y="9129"/>
                    <a:pt x="46054" y="25301"/>
                  </a:cubicBezTo>
                  <a:cubicBezTo>
                    <a:pt x="46054" y="26158"/>
                    <a:pt x="45947" y="27008"/>
                    <a:pt x="45947" y="27865"/>
                  </a:cubicBezTo>
                  <a:lnTo>
                    <a:pt x="12852" y="27865"/>
                  </a:lnTo>
                  <a:cubicBezTo>
                    <a:pt x="12953" y="37284"/>
                    <a:pt x="16859" y="42034"/>
                    <a:pt x="24551" y="42034"/>
                  </a:cubicBezTo>
                  <a:cubicBezTo>
                    <a:pt x="29503" y="42034"/>
                    <a:pt x="32767" y="40037"/>
                    <a:pt x="35829" y="35665"/>
                  </a:cubicBezTo>
                  <a:lnTo>
                    <a:pt x="45417" y="40988"/>
                  </a:lnTo>
                  <a:cubicBezTo>
                    <a:pt x="41203" y="48026"/>
                    <a:pt x="33617" y="51736"/>
                    <a:pt x="23392" y="51736"/>
                  </a:cubicBezTo>
                  <a:close/>
                  <a:moveTo>
                    <a:pt x="33201" y="19404"/>
                  </a:moveTo>
                  <a:cubicBezTo>
                    <a:pt x="33201" y="12745"/>
                    <a:pt x="29409" y="8845"/>
                    <a:pt x="23184" y="8845"/>
                  </a:cubicBezTo>
                  <a:cubicBezTo>
                    <a:pt x="17287" y="8845"/>
                    <a:pt x="13596" y="12651"/>
                    <a:pt x="13066" y="19404"/>
                  </a:cubicBezTo>
                  <a:lnTo>
                    <a:pt x="33195" y="19404"/>
                  </a:lnTo>
                  <a:close/>
                </a:path>
              </a:pathLst>
            </a:custGeom>
            <a:solidFill>
              <a:srgbClr val="FFFFFF"/>
            </a:solidFill>
            <a:ln w="630" cap="flat">
              <a:noFill/>
              <a:prstDash val="solid"/>
              <a:miter/>
            </a:ln>
          </p:spPr>
          <p:txBody>
            <a:bodyPr rtlCol="0" anchor="ctr"/>
            <a:lstStyle/>
            <a:p>
              <a:endParaRPr lang="de-DE"/>
            </a:p>
          </p:txBody>
        </p:sp>
        <p:sp>
          <p:nvSpPr>
            <p:cNvPr id="28" name="Freeform: Shape 27">
              <a:extLst>
                <a:ext uri="{FF2B5EF4-FFF2-40B4-BE49-F238E27FC236}">
                  <a16:creationId xmlns:a16="http://schemas.microsoft.com/office/drawing/2014/main" id="{04E5E100-62C5-FA8A-7C87-E60635B8A673}"/>
                </a:ext>
              </a:extLst>
            </p:cNvPr>
            <p:cNvSpPr/>
            <p:nvPr/>
          </p:nvSpPr>
          <p:spPr>
            <a:xfrm>
              <a:off x="596833" y="836065"/>
              <a:ext cx="49184" cy="52467"/>
            </a:xfrm>
            <a:custGeom>
              <a:avLst/>
              <a:gdLst>
                <a:gd name="connsiteX0" fmla="*/ 24589 w 49184"/>
                <a:gd name="connsiteY0" fmla="*/ 52467 h 52467"/>
                <a:gd name="connsiteX1" fmla="*/ 0 w 49184"/>
                <a:gd name="connsiteY1" fmla="*/ 26234 h 52467"/>
                <a:gd name="connsiteX2" fmla="*/ 24589 w 49184"/>
                <a:gd name="connsiteY2" fmla="*/ 0 h 52467"/>
                <a:gd name="connsiteX3" fmla="*/ 49185 w 49184"/>
                <a:gd name="connsiteY3" fmla="*/ 26234 h 52467"/>
                <a:gd name="connsiteX4" fmla="*/ 24589 w 49184"/>
                <a:gd name="connsiteY4" fmla="*/ 52467 h 52467"/>
                <a:gd name="connsiteX5" fmla="*/ 24589 w 49184"/>
                <a:gd name="connsiteY5" fmla="*/ 11063 h 52467"/>
                <a:gd name="connsiteX6" fmla="*/ 13016 w 49184"/>
                <a:gd name="connsiteY6" fmla="*/ 26240 h 52467"/>
                <a:gd name="connsiteX7" fmla="*/ 24589 w 49184"/>
                <a:gd name="connsiteY7" fmla="*/ 41417 h 52467"/>
                <a:gd name="connsiteX8" fmla="*/ 36169 w 49184"/>
                <a:gd name="connsiteY8" fmla="*/ 26240 h 52467"/>
                <a:gd name="connsiteX9" fmla="*/ 24589 w 49184"/>
                <a:gd name="connsiteY9" fmla="*/ 11063 h 5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184" h="52467">
                  <a:moveTo>
                    <a:pt x="24589" y="52467"/>
                  </a:moveTo>
                  <a:cubicBezTo>
                    <a:pt x="11661" y="52467"/>
                    <a:pt x="0" y="44220"/>
                    <a:pt x="0" y="26234"/>
                  </a:cubicBezTo>
                  <a:cubicBezTo>
                    <a:pt x="0" y="8247"/>
                    <a:pt x="11661" y="0"/>
                    <a:pt x="24589" y="0"/>
                  </a:cubicBezTo>
                  <a:cubicBezTo>
                    <a:pt x="37517" y="0"/>
                    <a:pt x="49185" y="8241"/>
                    <a:pt x="49185" y="26234"/>
                  </a:cubicBezTo>
                  <a:cubicBezTo>
                    <a:pt x="49185" y="44227"/>
                    <a:pt x="37523" y="52467"/>
                    <a:pt x="24589" y="52467"/>
                  </a:cubicBezTo>
                  <a:close/>
                  <a:moveTo>
                    <a:pt x="24589" y="11063"/>
                  </a:moveTo>
                  <a:cubicBezTo>
                    <a:pt x="14824" y="11063"/>
                    <a:pt x="13016" y="19870"/>
                    <a:pt x="13016" y="26240"/>
                  </a:cubicBezTo>
                  <a:cubicBezTo>
                    <a:pt x="13016" y="32609"/>
                    <a:pt x="14824" y="41417"/>
                    <a:pt x="24589" y="41417"/>
                  </a:cubicBezTo>
                  <a:cubicBezTo>
                    <a:pt x="34354" y="41417"/>
                    <a:pt x="36169" y="32616"/>
                    <a:pt x="36169" y="26240"/>
                  </a:cubicBezTo>
                  <a:cubicBezTo>
                    <a:pt x="36169" y="19864"/>
                    <a:pt x="34361" y="11063"/>
                    <a:pt x="24589" y="11063"/>
                  </a:cubicBezTo>
                  <a:close/>
                </a:path>
              </a:pathLst>
            </a:custGeom>
            <a:solidFill>
              <a:srgbClr val="FFFFFF"/>
            </a:solidFill>
            <a:ln w="630" cap="flat">
              <a:noFill/>
              <a:prstDash val="solid"/>
              <a:miter/>
            </a:ln>
          </p:spPr>
          <p:txBody>
            <a:bodyPr rtlCol="0" anchor="ctr"/>
            <a:lstStyle/>
            <a:p>
              <a:endParaRPr lang="de-DE"/>
            </a:p>
          </p:txBody>
        </p:sp>
        <p:sp>
          <p:nvSpPr>
            <p:cNvPr id="29" name="Freeform: Shape 28">
              <a:extLst>
                <a:ext uri="{FF2B5EF4-FFF2-40B4-BE49-F238E27FC236}">
                  <a16:creationId xmlns:a16="http://schemas.microsoft.com/office/drawing/2014/main" id="{FA818216-1EB6-D4FF-2088-827B7D4477FB}"/>
                </a:ext>
              </a:extLst>
            </p:cNvPr>
            <p:cNvSpPr/>
            <p:nvPr/>
          </p:nvSpPr>
          <p:spPr>
            <a:xfrm>
              <a:off x="654983" y="836355"/>
              <a:ext cx="27827" cy="50721"/>
            </a:xfrm>
            <a:custGeom>
              <a:avLst/>
              <a:gdLst>
                <a:gd name="connsiteX0" fmla="*/ 0 w 27827"/>
                <a:gd name="connsiteY0" fmla="*/ 1021 h 50721"/>
                <a:gd name="connsiteX1" fmla="*/ 12436 w 27827"/>
                <a:gd name="connsiteY1" fmla="*/ 1021 h 50721"/>
                <a:gd name="connsiteX2" fmla="*/ 12436 w 27827"/>
                <a:gd name="connsiteY2" fmla="*/ 6867 h 50721"/>
                <a:gd name="connsiteX3" fmla="*/ 26139 w 27827"/>
                <a:gd name="connsiteY3" fmla="*/ 0 h 50721"/>
                <a:gd name="connsiteX4" fmla="*/ 27827 w 27827"/>
                <a:gd name="connsiteY4" fmla="*/ 94 h 50721"/>
                <a:gd name="connsiteX5" fmla="*/ 27827 w 27827"/>
                <a:gd name="connsiteY5" fmla="*/ 12361 h 50721"/>
                <a:gd name="connsiteX6" fmla="*/ 27197 w 27827"/>
                <a:gd name="connsiteY6" fmla="*/ 12361 h 50721"/>
                <a:gd name="connsiteX7" fmla="*/ 13287 w 27827"/>
                <a:gd name="connsiteY7" fmla="*/ 17659 h 50721"/>
                <a:gd name="connsiteX8" fmla="*/ 13287 w 27827"/>
                <a:gd name="connsiteY8" fmla="*/ 50722 h 50721"/>
                <a:gd name="connsiteX9" fmla="*/ 6 w 27827"/>
                <a:gd name="connsiteY9" fmla="*/ 50722 h 50721"/>
                <a:gd name="connsiteX10" fmla="*/ 6 w 27827"/>
                <a:gd name="connsiteY10" fmla="*/ 1014 h 50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827" h="50721">
                  <a:moveTo>
                    <a:pt x="0" y="1021"/>
                  </a:moveTo>
                  <a:lnTo>
                    <a:pt x="12436" y="1021"/>
                  </a:lnTo>
                  <a:lnTo>
                    <a:pt x="12436" y="6867"/>
                  </a:lnTo>
                  <a:cubicBezTo>
                    <a:pt x="14805" y="3717"/>
                    <a:pt x="20658" y="0"/>
                    <a:pt x="26139" y="0"/>
                  </a:cubicBezTo>
                  <a:cubicBezTo>
                    <a:pt x="26662" y="0"/>
                    <a:pt x="27292" y="0"/>
                    <a:pt x="27827" y="94"/>
                  </a:cubicBezTo>
                  <a:lnTo>
                    <a:pt x="27827" y="12361"/>
                  </a:lnTo>
                  <a:lnTo>
                    <a:pt x="27197" y="12361"/>
                  </a:lnTo>
                  <a:cubicBezTo>
                    <a:pt x="21508" y="12361"/>
                    <a:pt x="15284" y="13236"/>
                    <a:pt x="13287" y="17659"/>
                  </a:cubicBezTo>
                  <a:lnTo>
                    <a:pt x="13287" y="50722"/>
                  </a:lnTo>
                  <a:lnTo>
                    <a:pt x="6" y="50722"/>
                  </a:lnTo>
                  <a:lnTo>
                    <a:pt x="6" y="1014"/>
                  </a:lnTo>
                  <a:close/>
                </a:path>
              </a:pathLst>
            </a:custGeom>
            <a:solidFill>
              <a:srgbClr val="FFFFFF"/>
            </a:solidFill>
            <a:ln w="630" cap="flat">
              <a:noFill/>
              <a:prstDash val="solid"/>
              <a:miter/>
            </a:ln>
          </p:spPr>
          <p:txBody>
            <a:bodyPr rtlCol="0" anchor="ctr"/>
            <a:lstStyle/>
            <a:p>
              <a:endParaRPr lang="de-DE"/>
            </a:p>
          </p:txBody>
        </p:sp>
        <p:sp>
          <p:nvSpPr>
            <p:cNvPr id="30" name="Freeform: Shape 29">
              <a:extLst>
                <a:ext uri="{FF2B5EF4-FFF2-40B4-BE49-F238E27FC236}">
                  <a16:creationId xmlns:a16="http://schemas.microsoft.com/office/drawing/2014/main" id="{3B3FD3B0-FAA8-EF31-57D7-84ADD3520D14}"/>
                </a:ext>
              </a:extLst>
            </p:cNvPr>
            <p:cNvSpPr/>
            <p:nvPr/>
          </p:nvSpPr>
          <p:spPr>
            <a:xfrm>
              <a:off x="794221" y="836286"/>
              <a:ext cx="46393" cy="70101"/>
            </a:xfrm>
            <a:custGeom>
              <a:avLst/>
              <a:gdLst>
                <a:gd name="connsiteX0" fmla="*/ 23065 w 46393"/>
                <a:gd name="connsiteY0" fmla="*/ 40119 h 70101"/>
                <a:gd name="connsiteX1" fmla="*/ 33825 w 46393"/>
                <a:gd name="connsiteY1" fmla="*/ 23354 h 70101"/>
                <a:gd name="connsiteX2" fmla="*/ 22976 w 46393"/>
                <a:gd name="connsiteY2" fmla="*/ 9267 h 70101"/>
                <a:gd name="connsiteX3" fmla="*/ 13035 w 46393"/>
                <a:gd name="connsiteY3" fmla="*/ 23896 h 70101"/>
                <a:gd name="connsiteX4" fmla="*/ 23071 w 46393"/>
                <a:gd name="connsiteY4" fmla="*/ 40119 h 70101"/>
                <a:gd name="connsiteX5" fmla="*/ 46394 w 46393"/>
                <a:gd name="connsiteY5" fmla="*/ 907 h 70101"/>
                <a:gd name="connsiteX6" fmla="*/ 46394 w 46393"/>
                <a:gd name="connsiteY6" fmla="*/ 47975 h 70101"/>
                <a:gd name="connsiteX7" fmla="*/ 22075 w 46393"/>
                <a:gd name="connsiteY7" fmla="*/ 70101 h 70101"/>
                <a:gd name="connsiteX8" fmla="*/ 1430 w 46393"/>
                <a:gd name="connsiteY8" fmla="*/ 57721 h 70101"/>
                <a:gd name="connsiteX9" fmla="*/ 14339 w 46393"/>
                <a:gd name="connsiteY9" fmla="*/ 55642 h 70101"/>
                <a:gd name="connsiteX10" fmla="*/ 23695 w 46393"/>
                <a:gd name="connsiteY10" fmla="*/ 60525 h 70101"/>
                <a:gd name="connsiteX11" fmla="*/ 33731 w 46393"/>
                <a:gd name="connsiteY11" fmla="*/ 49506 h 70101"/>
                <a:gd name="connsiteX12" fmla="*/ 33731 w 46393"/>
                <a:gd name="connsiteY12" fmla="*/ 43723 h 70101"/>
                <a:gd name="connsiteX13" fmla="*/ 33548 w 46393"/>
                <a:gd name="connsiteY13" fmla="*/ 43546 h 70101"/>
                <a:gd name="connsiteX14" fmla="*/ 20708 w 46393"/>
                <a:gd name="connsiteY14" fmla="*/ 50772 h 70101"/>
                <a:gd name="connsiteX15" fmla="*/ 0 w 46393"/>
                <a:gd name="connsiteY15" fmla="*/ 25937 h 70101"/>
                <a:gd name="connsiteX16" fmla="*/ 19978 w 46393"/>
                <a:gd name="connsiteY16" fmla="*/ 0 h 70101"/>
                <a:gd name="connsiteX17" fmla="*/ 34417 w 46393"/>
                <a:gd name="connsiteY17" fmla="*/ 6886 h 70101"/>
                <a:gd name="connsiteX18" fmla="*/ 34266 w 46393"/>
                <a:gd name="connsiteY18" fmla="*/ 6861 h 70101"/>
                <a:gd name="connsiteX19" fmla="*/ 35337 w 46393"/>
                <a:gd name="connsiteY19" fmla="*/ 914 h 70101"/>
                <a:gd name="connsiteX20" fmla="*/ 46381 w 46393"/>
                <a:gd name="connsiteY20" fmla="*/ 914 h 70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6393" h="70101">
                  <a:moveTo>
                    <a:pt x="23065" y="40119"/>
                  </a:moveTo>
                  <a:cubicBezTo>
                    <a:pt x="32994" y="40043"/>
                    <a:pt x="33825" y="29951"/>
                    <a:pt x="33825" y="23354"/>
                  </a:cubicBezTo>
                  <a:cubicBezTo>
                    <a:pt x="33825" y="15593"/>
                    <a:pt x="30026" y="9267"/>
                    <a:pt x="22976" y="9267"/>
                  </a:cubicBezTo>
                  <a:cubicBezTo>
                    <a:pt x="18270" y="9267"/>
                    <a:pt x="13035" y="12701"/>
                    <a:pt x="13035" y="23896"/>
                  </a:cubicBezTo>
                  <a:cubicBezTo>
                    <a:pt x="13035" y="30039"/>
                    <a:pt x="13470" y="40195"/>
                    <a:pt x="23071" y="40119"/>
                  </a:cubicBezTo>
                  <a:close/>
                  <a:moveTo>
                    <a:pt x="46394" y="907"/>
                  </a:moveTo>
                  <a:lnTo>
                    <a:pt x="46394" y="47975"/>
                  </a:lnTo>
                  <a:cubicBezTo>
                    <a:pt x="46394" y="56285"/>
                    <a:pt x="45764" y="69950"/>
                    <a:pt x="22075" y="70101"/>
                  </a:cubicBezTo>
                  <a:cubicBezTo>
                    <a:pt x="12304" y="70164"/>
                    <a:pt x="3245" y="66258"/>
                    <a:pt x="1430" y="57721"/>
                  </a:cubicBezTo>
                  <a:lnTo>
                    <a:pt x="14339" y="55642"/>
                  </a:lnTo>
                  <a:cubicBezTo>
                    <a:pt x="14881" y="58087"/>
                    <a:pt x="16374" y="60525"/>
                    <a:pt x="23695" y="60525"/>
                  </a:cubicBezTo>
                  <a:cubicBezTo>
                    <a:pt x="30473" y="60525"/>
                    <a:pt x="33731" y="57274"/>
                    <a:pt x="33731" y="49506"/>
                  </a:cubicBezTo>
                  <a:lnTo>
                    <a:pt x="33731" y="43723"/>
                  </a:lnTo>
                  <a:lnTo>
                    <a:pt x="33548" y="43546"/>
                  </a:lnTo>
                  <a:cubicBezTo>
                    <a:pt x="31469" y="47251"/>
                    <a:pt x="28306" y="50772"/>
                    <a:pt x="20708" y="50772"/>
                  </a:cubicBezTo>
                  <a:cubicBezTo>
                    <a:pt x="9135" y="50772"/>
                    <a:pt x="0" y="42740"/>
                    <a:pt x="0" y="25937"/>
                  </a:cubicBezTo>
                  <a:cubicBezTo>
                    <a:pt x="0" y="9135"/>
                    <a:pt x="9400" y="19"/>
                    <a:pt x="19978" y="0"/>
                  </a:cubicBezTo>
                  <a:cubicBezTo>
                    <a:pt x="29888" y="-13"/>
                    <a:pt x="33579" y="4505"/>
                    <a:pt x="34417" y="6886"/>
                  </a:cubicBezTo>
                  <a:lnTo>
                    <a:pt x="34266" y="6861"/>
                  </a:lnTo>
                  <a:lnTo>
                    <a:pt x="35337" y="914"/>
                  </a:lnTo>
                  <a:lnTo>
                    <a:pt x="46381" y="914"/>
                  </a:lnTo>
                  <a:close/>
                </a:path>
              </a:pathLst>
            </a:custGeom>
            <a:solidFill>
              <a:srgbClr val="FFFFFF"/>
            </a:solidFill>
            <a:ln w="630" cap="flat">
              <a:noFill/>
              <a:prstDash val="solid"/>
              <a:miter/>
            </a:ln>
          </p:spPr>
          <p:txBody>
            <a:bodyPr rtlCol="0" anchor="ctr"/>
            <a:lstStyle/>
            <a:p>
              <a:endParaRPr lang="de-DE"/>
            </a:p>
          </p:txBody>
        </p:sp>
        <p:sp>
          <p:nvSpPr>
            <p:cNvPr id="31" name="Freeform: Shape 30">
              <a:extLst>
                <a:ext uri="{FF2B5EF4-FFF2-40B4-BE49-F238E27FC236}">
                  <a16:creationId xmlns:a16="http://schemas.microsoft.com/office/drawing/2014/main" id="{38BBEE02-28A1-BDFF-690D-70AECEE31A88}"/>
                </a:ext>
              </a:extLst>
            </p:cNvPr>
            <p:cNvSpPr/>
            <p:nvPr/>
          </p:nvSpPr>
          <p:spPr>
            <a:xfrm>
              <a:off x="886706" y="818526"/>
              <a:ext cx="34404" cy="16424"/>
            </a:xfrm>
            <a:custGeom>
              <a:avLst/>
              <a:gdLst>
                <a:gd name="connsiteX0" fmla="*/ 12991 w 34404"/>
                <a:gd name="connsiteY0" fmla="*/ 2192 h 16424"/>
                <a:gd name="connsiteX1" fmla="*/ 7850 w 34404"/>
                <a:gd name="connsiteY1" fmla="*/ 2192 h 16424"/>
                <a:gd name="connsiteX2" fmla="*/ 7850 w 34404"/>
                <a:gd name="connsiteY2" fmla="*/ 16424 h 16424"/>
                <a:gd name="connsiteX3" fmla="*/ 5141 w 34404"/>
                <a:gd name="connsiteY3" fmla="*/ 16424 h 16424"/>
                <a:gd name="connsiteX4" fmla="*/ 5141 w 34404"/>
                <a:gd name="connsiteY4" fmla="*/ 2192 h 16424"/>
                <a:gd name="connsiteX5" fmla="*/ 0 w 34404"/>
                <a:gd name="connsiteY5" fmla="*/ 2192 h 16424"/>
                <a:gd name="connsiteX6" fmla="*/ 0 w 34404"/>
                <a:gd name="connsiteY6" fmla="*/ 0 h 16424"/>
                <a:gd name="connsiteX7" fmla="*/ 12997 w 34404"/>
                <a:gd name="connsiteY7" fmla="*/ 0 h 16424"/>
                <a:gd name="connsiteX8" fmla="*/ 12997 w 34404"/>
                <a:gd name="connsiteY8" fmla="*/ 2192 h 16424"/>
                <a:gd name="connsiteX9" fmla="*/ 34405 w 34404"/>
                <a:gd name="connsiteY9" fmla="*/ 16424 h 16424"/>
                <a:gd name="connsiteX10" fmla="*/ 31689 w 34404"/>
                <a:gd name="connsiteY10" fmla="*/ 16424 h 16424"/>
                <a:gd name="connsiteX11" fmla="*/ 31689 w 34404"/>
                <a:gd name="connsiteY11" fmla="*/ 2709 h 16424"/>
                <a:gd name="connsiteX12" fmla="*/ 31608 w 34404"/>
                <a:gd name="connsiteY12" fmla="*/ 2709 h 16424"/>
                <a:gd name="connsiteX13" fmla="*/ 26227 w 34404"/>
                <a:gd name="connsiteY13" fmla="*/ 16424 h 16424"/>
                <a:gd name="connsiteX14" fmla="*/ 24514 w 34404"/>
                <a:gd name="connsiteY14" fmla="*/ 16424 h 16424"/>
                <a:gd name="connsiteX15" fmla="*/ 19133 w 34404"/>
                <a:gd name="connsiteY15" fmla="*/ 2709 h 16424"/>
                <a:gd name="connsiteX16" fmla="*/ 19051 w 34404"/>
                <a:gd name="connsiteY16" fmla="*/ 2709 h 16424"/>
                <a:gd name="connsiteX17" fmla="*/ 19051 w 34404"/>
                <a:gd name="connsiteY17" fmla="*/ 16424 h 16424"/>
                <a:gd name="connsiteX18" fmla="*/ 16342 w 34404"/>
                <a:gd name="connsiteY18" fmla="*/ 16424 h 16424"/>
                <a:gd name="connsiteX19" fmla="*/ 16342 w 34404"/>
                <a:gd name="connsiteY19" fmla="*/ 0 h 16424"/>
                <a:gd name="connsiteX20" fmla="*/ 20526 w 34404"/>
                <a:gd name="connsiteY20" fmla="*/ 0 h 16424"/>
                <a:gd name="connsiteX21" fmla="*/ 25427 w 34404"/>
                <a:gd name="connsiteY21" fmla="*/ 12474 h 16424"/>
                <a:gd name="connsiteX22" fmla="*/ 30247 w 34404"/>
                <a:gd name="connsiteY22" fmla="*/ 0 h 16424"/>
                <a:gd name="connsiteX23" fmla="*/ 34398 w 34404"/>
                <a:gd name="connsiteY23" fmla="*/ 0 h 16424"/>
                <a:gd name="connsiteX24" fmla="*/ 34398 w 34404"/>
                <a:gd name="connsiteY24" fmla="*/ 16424 h 16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4404" h="16424">
                  <a:moveTo>
                    <a:pt x="12991" y="2192"/>
                  </a:moveTo>
                  <a:lnTo>
                    <a:pt x="7850" y="2192"/>
                  </a:lnTo>
                  <a:lnTo>
                    <a:pt x="7850" y="16424"/>
                  </a:lnTo>
                  <a:lnTo>
                    <a:pt x="5141" y="16424"/>
                  </a:lnTo>
                  <a:lnTo>
                    <a:pt x="5141" y="2192"/>
                  </a:lnTo>
                  <a:lnTo>
                    <a:pt x="0" y="2192"/>
                  </a:lnTo>
                  <a:lnTo>
                    <a:pt x="0" y="0"/>
                  </a:lnTo>
                  <a:lnTo>
                    <a:pt x="12997" y="0"/>
                  </a:lnTo>
                  <a:lnTo>
                    <a:pt x="12997" y="2192"/>
                  </a:lnTo>
                  <a:close/>
                  <a:moveTo>
                    <a:pt x="34405" y="16424"/>
                  </a:moveTo>
                  <a:lnTo>
                    <a:pt x="31689" y="16424"/>
                  </a:lnTo>
                  <a:lnTo>
                    <a:pt x="31689" y="2709"/>
                  </a:lnTo>
                  <a:lnTo>
                    <a:pt x="31608" y="2709"/>
                  </a:lnTo>
                  <a:lnTo>
                    <a:pt x="26227" y="16424"/>
                  </a:lnTo>
                  <a:lnTo>
                    <a:pt x="24514" y="16424"/>
                  </a:lnTo>
                  <a:lnTo>
                    <a:pt x="19133" y="2709"/>
                  </a:lnTo>
                  <a:lnTo>
                    <a:pt x="19051" y="2709"/>
                  </a:lnTo>
                  <a:lnTo>
                    <a:pt x="19051" y="16424"/>
                  </a:lnTo>
                  <a:lnTo>
                    <a:pt x="16342" y="16424"/>
                  </a:lnTo>
                  <a:lnTo>
                    <a:pt x="16342" y="0"/>
                  </a:lnTo>
                  <a:lnTo>
                    <a:pt x="20526" y="0"/>
                  </a:lnTo>
                  <a:lnTo>
                    <a:pt x="25427" y="12474"/>
                  </a:lnTo>
                  <a:lnTo>
                    <a:pt x="30247" y="0"/>
                  </a:lnTo>
                  <a:lnTo>
                    <a:pt x="34398" y="0"/>
                  </a:lnTo>
                  <a:lnTo>
                    <a:pt x="34398" y="16424"/>
                  </a:lnTo>
                  <a:close/>
                </a:path>
              </a:pathLst>
            </a:custGeom>
            <a:solidFill>
              <a:srgbClr val="FFFFFF"/>
            </a:solidFill>
            <a:ln w="630" cap="flat">
              <a:noFill/>
              <a:prstDash val="solid"/>
              <a:miter/>
            </a:ln>
          </p:spPr>
          <p:txBody>
            <a:bodyPr rtlCol="0" anchor="ctr"/>
            <a:lstStyle/>
            <a:p>
              <a:endParaRPr lang="de-DE"/>
            </a:p>
          </p:txBody>
        </p:sp>
        <p:sp>
          <p:nvSpPr>
            <p:cNvPr id="32" name="Freeform: Shape 31">
              <a:extLst>
                <a:ext uri="{FF2B5EF4-FFF2-40B4-BE49-F238E27FC236}">
                  <a16:creationId xmlns:a16="http://schemas.microsoft.com/office/drawing/2014/main" id="{131E8D33-290D-2B6A-62F7-161BAECB07D0}"/>
                </a:ext>
              </a:extLst>
            </p:cNvPr>
            <p:cNvSpPr/>
            <p:nvPr/>
          </p:nvSpPr>
          <p:spPr>
            <a:xfrm>
              <a:off x="1034178" y="626537"/>
              <a:ext cx="199504" cy="224106"/>
            </a:xfrm>
            <a:custGeom>
              <a:avLst/>
              <a:gdLst>
                <a:gd name="connsiteX0" fmla="*/ 146710 w 199504"/>
                <a:gd name="connsiteY0" fmla="*/ 62257 h 224106"/>
                <a:gd name="connsiteX1" fmla="*/ 136208 w 199504"/>
                <a:gd name="connsiteY1" fmla="*/ 50407 h 224106"/>
                <a:gd name="connsiteX2" fmla="*/ 121957 w 199504"/>
                <a:gd name="connsiteY2" fmla="*/ 42456 h 224106"/>
                <a:gd name="connsiteX3" fmla="*/ 105306 w 199504"/>
                <a:gd name="connsiteY3" fmla="*/ 39609 h 224106"/>
                <a:gd name="connsiteX4" fmla="*/ 78304 w 199504"/>
                <a:gd name="connsiteY4" fmla="*/ 45757 h 224106"/>
                <a:gd name="connsiteX5" fmla="*/ 60304 w 199504"/>
                <a:gd name="connsiteY5" fmla="*/ 62257 h 224106"/>
                <a:gd name="connsiteX6" fmla="*/ 50256 w 199504"/>
                <a:gd name="connsiteY6" fmla="*/ 85807 h 224106"/>
                <a:gd name="connsiteX7" fmla="*/ 47106 w 199504"/>
                <a:gd name="connsiteY7" fmla="*/ 113105 h 224106"/>
                <a:gd name="connsiteX8" fmla="*/ 50256 w 199504"/>
                <a:gd name="connsiteY8" fmla="*/ 139358 h 224106"/>
                <a:gd name="connsiteX9" fmla="*/ 60304 w 199504"/>
                <a:gd name="connsiteY9" fmla="*/ 162309 h 224106"/>
                <a:gd name="connsiteX10" fmla="*/ 78304 w 199504"/>
                <a:gd name="connsiteY10" fmla="*/ 178658 h 224106"/>
                <a:gd name="connsiteX11" fmla="*/ 105306 w 199504"/>
                <a:gd name="connsiteY11" fmla="*/ 184807 h 224106"/>
                <a:gd name="connsiteX12" fmla="*/ 139055 w 199504"/>
                <a:gd name="connsiteY12" fmla="*/ 171608 h 224106"/>
                <a:gd name="connsiteX13" fmla="*/ 153905 w 199504"/>
                <a:gd name="connsiteY13" fmla="*/ 136806 h 224106"/>
                <a:gd name="connsiteX14" fmla="*/ 199505 w 199504"/>
                <a:gd name="connsiteY14" fmla="*/ 136806 h 224106"/>
                <a:gd name="connsiteX15" fmla="*/ 190206 w 199504"/>
                <a:gd name="connsiteY15" fmla="*/ 173107 h 224106"/>
                <a:gd name="connsiteX16" fmla="*/ 170405 w 199504"/>
                <a:gd name="connsiteY16" fmla="*/ 200708 h 224106"/>
                <a:gd name="connsiteX17" fmla="*/ 141607 w 199504"/>
                <a:gd name="connsiteY17" fmla="*/ 218109 h 224106"/>
                <a:gd name="connsiteX18" fmla="*/ 105306 w 199504"/>
                <a:gd name="connsiteY18" fmla="*/ 224106 h 224106"/>
                <a:gd name="connsiteX19" fmla="*/ 61054 w 199504"/>
                <a:gd name="connsiteY19" fmla="*/ 215557 h 224106"/>
                <a:gd name="connsiteX20" fmla="*/ 27903 w 199504"/>
                <a:gd name="connsiteY20" fmla="*/ 192008 h 224106"/>
                <a:gd name="connsiteX21" fmla="*/ 7201 w 199504"/>
                <a:gd name="connsiteY21" fmla="*/ 156759 h 224106"/>
                <a:gd name="connsiteX22" fmla="*/ 0 w 199504"/>
                <a:gd name="connsiteY22" fmla="*/ 113105 h 224106"/>
                <a:gd name="connsiteX23" fmla="*/ 7201 w 199504"/>
                <a:gd name="connsiteY23" fmla="*/ 68557 h 224106"/>
                <a:gd name="connsiteX24" fmla="*/ 27903 w 199504"/>
                <a:gd name="connsiteY24" fmla="*/ 32704 h 224106"/>
                <a:gd name="connsiteX25" fmla="*/ 61054 w 199504"/>
                <a:gd name="connsiteY25" fmla="*/ 8700 h 224106"/>
                <a:gd name="connsiteX26" fmla="*/ 105306 w 199504"/>
                <a:gd name="connsiteY26" fmla="*/ 0 h 224106"/>
                <a:gd name="connsiteX27" fmla="*/ 138759 w 199504"/>
                <a:gd name="connsiteY27" fmla="*/ 5103 h 224106"/>
                <a:gd name="connsiteX28" fmla="*/ 166958 w 199504"/>
                <a:gd name="connsiteY28" fmla="*/ 19952 h 224106"/>
                <a:gd name="connsiteX29" fmla="*/ 187509 w 199504"/>
                <a:gd name="connsiteY29" fmla="*/ 44101 h 224106"/>
                <a:gd name="connsiteX30" fmla="*/ 197709 w 199504"/>
                <a:gd name="connsiteY30" fmla="*/ 77100 h 224106"/>
                <a:gd name="connsiteX31" fmla="*/ 152109 w 199504"/>
                <a:gd name="connsiteY31" fmla="*/ 77100 h 224106"/>
                <a:gd name="connsiteX32" fmla="*/ 146710 w 199504"/>
                <a:gd name="connsiteY32" fmla="*/ 62251 h 224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9504" h="224106">
                  <a:moveTo>
                    <a:pt x="146710" y="62257"/>
                  </a:moveTo>
                  <a:cubicBezTo>
                    <a:pt x="143906" y="57759"/>
                    <a:pt x="140410" y="53809"/>
                    <a:pt x="136208" y="50407"/>
                  </a:cubicBezTo>
                  <a:cubicBezTo>
                    <a:pt x="132006" y="47011"/>
                    <a:pt x="127255" y="44359"/>
                    <a:pt x="121957" y="42456"/>
                  </a:cubicBezTo>
                  <a:cubicBezTo>
                    <a:pt x="116652" y="40560"/>
                    <a:pt x="111108" y="39609"/>
                    <a:pt x="105306" y="39609"/>
                  </a:cubicBezTo>
                  <a:cubicBezTo>
                    <a:pt x="94703" y="39609"/>
                    <a:pt x="85700" y="41662"/>
                    <a:pt x="78304" y="45757"/>
                  </a:cubicBezTo>
                  <a:cubicBezTo>
                    <a:pt x="70901" y="49859"/>
                    <a:pt x="64903" y="55359"/>
                    <a:pt x="60304" y="62257"/>
                  </a:cubicBezTo>
                  <a:cubicBezTo>
                    <a:pt x="55699" y="69156"/>
                    <a:pt x="52354" y="77012"/>
                    <a:pt x="50256" y="85807"/>
                  </a:cubicBezTo>
                  <a:cubicBezTo>
                    <a:pt x="48158" y="94608"/>
                    <a:pt x="47106" y="103712"/>
                    <a:pt x="47106" y="113105"/>
                  </a:cubicBezTo>
                  <a:cubicBezTo>
                    <a:pt x="47106" y="122499"/>
                    <a:pt x="48158" y="130859"/>
                    <a:pt x="50256" y="139358"/>
                  </a:cubicBezTo>
                  <a:cubicBezTo>
                    <a:pt x="52354" y="147863"/>
                    <a:pt x="55705" y="155511"/>
                    <a:pt x="60304" y="162309"/>
                  </a:cubicBezTo>
                  <a:cubicBezTo>
                    <a:pt x="64903" y="169113"/>
                    <a:pt x="70901" y="174563"/>
                    <a:pt x="78304" y="178658"/>
                  </a:cubicBezTo>
                  <a:cubicBezTo>
                    <a:pt x="85700" y="182759"/>
                    <a:pt x="94703" y="184807"/>
                    <a:pt x="105306" y="184807"/>
                  </a:cubicBezTo>
                  <a:cubicBezTo>
                    <a:pt x="119708" y="184807"/>
                    <a:pt x="130954" y="180409"/>
                    <a:pt x="139055" y="171608"/>
                  </a:cubicBezTo>
                  <a:cubicBezTo>
                    <a:pt x="147157" y="162807"/>
                    <a:pt x="152103" y="151208"/>
                    <a:pt x="153905" y="136806"/>
                  </a:cubicBezTo>
                  <a:lnTo>
                    <a:pt x="199505" y="136806"/>
                  </a:lnTo>
                  <a:cubicBezTo>
                    <a:pt x="198308" y="150207"/>
                    <a:pt x="195202" y="162309"/>
                    <a:pt x="190206" y="173107"/>
                  </a:cubicBezTo>
                  <a:cubicBezTo>
                    <a:pt x="185204" y="183906"/>
                    <a:pt x="178601" y="193110"/>
                    <a:pt x="170405" y="200708"/>
                  </a:cubicBezTo>
                  <a:cubicBezTo>
                    <a:pt x="162202" y="208312"/>
                    <a:pt x="152601" y="214108"/>
                    <a:pt x="141607" y="218109"/>
                  </a:cubicBezTo>
                  <a:cubicBezTo>
                    <a:pt x="130607" y="222109"/>
                    <a:pt x="118505" y="224106"/>
                    <a:pt x="105306" y="224106"/>
                  </a:cubicBezTo>
                  <a:cubicBezTo>
                    <a:pt x="88907" y="224106"/>
                    <a:pt x="74152" y="221259"/>
                    <a:pt x="61054" y="215557"/>
                  </a:cubicBezTo>
                  <a:cubicBezTo>
                    <a:pt x="47950" y="209856"/>
                    <a:pt x="36906" y="202012"/>
                    <a:pt x="27903" y="192008"/>
                  </a:cubicBezTo>
                  <a:cubicBezTo>
                    <a:pt x="18900" y="182009"/>
                    <a:pt x="12002" y="170260"/>
                    <a:pt x="7201" y="156759"/>
                  </a:cubicBezTo>
                  <a:cubicBezTo>
                    <a:pt x="2400" y="143258"/>
                    <a:pt x="0" y="128711"/>
                    <a:pt x="0" y="113105"/>
                  </a:cubicBezTo>
                  <a:cubicBezTo>
                    <a:pt x="0" y="97500"/>
                    <a:pt x="2400" y="82254"/>
                    <a:pt x="7201" y="68557"/>
                  </a:cubicBezTo>
                  <a:cubicBezTo>
                    <a:pt x="12002" y="54861"/>
                    <a:pt x="18900" y="42910"/>
                    <a:pt x="27903" y="32704"/>
                  </a:cubicBezTo>
                  <a:cubicBezTo>
                    <a:pt x="36906" y="22504"/>
                    <a:pt x="47950" y="14509"/>
                    <a:pt x="61054" y="8700"/>
                  </a:cubicBezTo>
                  <a:cubicBezTo>
                    <a:pt x="74152" y="2904"/>
                    <a:pt x="88907" y="0"/>
                    <a:pt x="105306" y="0"/>
                  </a:cubicBezTo>
                  <a:cubicBezTo>
                    <a:pt x="117106" y="0"/>
                    <a:pt x="128257" y="1701"/>
                    <a:pt x="138759" y="5103"/>
                  </a:cubicBezTo>
                  <a:cubicBezTo>
                    <a:pt x="149262" y="8505"/>
                    <a:pt x="158661" y="13457"/>
                    <a:pt x="166958" y="19952"/>
                  </a:cubicBezTo>
                  <a:cubicBezTo>
                    <a:pt x="175256" y="26454"/>
                    <a:pt x="182110" y="34506"/>
                    <a:pt x="187509" y="44101"/>
                  </a:cubicBezTo>
                  <a:cubicBezTo>
                    <a:pt x="192909" y="53702"/>
                    <a:pt x="196311" y="64702"/>
                    <a:pt x="197709" y="77100"/>
                  </a:cubicBezTo>
                  <a:lnTo>
                    <a:pt x="152109" y="77100"/>
                  </a:lnTo>
                  <a:cubicBezTo>
                    <a:pt x="151309" y="71701"/>
                    <a:pt x="149507" y="66749"/>
                    <a:pt x="146710" y="62251"/>
                  </a:cubicBezTo>
                  <a:close/>
                </a:path>
              </a:pathLst>
            </a:custGeom>
            <a:solidFill>
              <a:srgbClr val="FFFFFF"/>
            </a:solidFill>
            <a:ln w="630" cap="flat">
              <a:noFill/>
              <a:prstDash val="solid"/>
              <a:miter/>
            </a:ln>
          </p:spPr>
          <p:txBody>
            <a:bodyPr rtlCol="0" anchor="ctr"/>
            <a:lstStyle/>
            <a:p>
              <a:endParaRPr lang="de-DE"/>
            </a:p>
          </p:txBody>
        </p:sp>
        <p:sp>
          <p:nvSpPr>
            <p:cNvPr id="33" name="Freeform: Shape 32">
              <a:extLst>
                <a:ext uri="{FF2B5EF4-FFF2-40B4-BE49-F238E27FC236}">
                  <a16:creationId xmlns:a16="http://schemas.microsoft.com/office/drawing/2014/main" id="{D6464F2B-EC18-B77E-28C3-3BD56F73F207}"/>
                </a:ext>
              </a:extLst>
            </p:cNvPr>
            <p:cNvSpPr/>
            <p:nvPr/>
          </p:nvSpPr>
          <p:spPr>
            <a:xfrm>
              <a:off x="1240708" y="690741"/>
              <a:ext cx="159001" cy="209408"/>
            </a:xfrm>
            <a:custGeom>
              <a:avLst/>
              <a:gdLst>
                <a:gd name="connsiteX0" fmla="*/ 75002 w 159001"/>
                <a:gd name="connsiteY0" fmla="*/ 201306 h 209408"/>
                <a:gd name="connsiteX1" fmla="*/ 40799 w 159001"/>
                <a:gd name="connsiteY1" fmla="*/ 209408 h 209408"/>
                <a:gd name="connsiteX2" fmla="*/ 27752 w 159001"/>
                <a:gd name="connsiteY2" fmla="*/ 208961 h 209408"/>
                <a:gd name="connsiteX3" fmla="*/ 14704 w 159001"/>
                <a:gd name="connsiteY3" fmla="*/ 207909 h 209408"/>
                <a:gd name="connsiteX4" fmla="*/ 14704 w 159001"/>
                <a:gd name="connsiteY4" fmla="*/ 172811 h 209408"/>
                <a:gd name="connsiteX5" fmla="*/ 27002 w 159001"/>
                <a:gd name="connsiteY5" fmla="*/ 174008 h 209408"/>
                <a:gd name="connsiteX6" fmla="*/ 39602 w 159001"/>
                <a:gd name="connsiteY6" fmla="*/ 174311 h 209408"/>
                <a:gd name="connsiteX7" fmla="*/ 52051 w 159001"/>
                <a:gd name="connsiteY7" fmla="*/ 167708 h 209408"/>
                <a:gd name="connsiteX8" fmla="*/ 56102 w 159001"/>
                <a:gd name="connsiteY8" fmla="*/ 155108 h 209408"/>
                <a:gd name="connsiteX9" fmla="*/ 54300 w 159001"/>
                <a:gd name="connsiteY9" fmla="*/ 145507 h 209408"/>
                <a:gd name="connsiteX10" fmla="*/ 0 w 159001"/>
                <a:gd name="connsiteY10" fmla="*/ 0 h 209408"/>
                <a:gd name="connsiteX11" fmla="*/ 45304 w 159001"/>
                <a:gd name="connsiteY11" fmla="*/ 0 h 209408"/>
                <a:gd name="connsiteX12" fmla="*/ 80402 w 159001"/>
                <a:gd name="connsiteY12" fmla="*/ 106200 h 209408"/>
                <a:gd name="connsiteX13" fmla="*/ 81000 w 159001"/>
                <a:gd name="connsiteY13" fmla="*/ 106200 h 209408"/>
                <a:gd name="connsiteX14" fmla="*/ 114901 w 159001"/>
                <a:gd name="connsiteY14" fmla="*/ 0 h 209408"/>
                <a:gd name="connsiteX15" fmla="*/ 159002 w 159001"/>
                <a:gd name="connsiteY15" fmla="*/ 0 h 209408"/>
                <a:gd name="connsiteX16" fmla="*/ 94199 w 159001"/>
                <a:gd name="connsiteY16" fmla="*/ 174304 h 209408"/>
                <a:gd name="connsiteX17" fmla="*/ 74996 w 159001"/>
                <a:gd name="connsiteY17" fmla="*/ 201306 h 209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9001" h="209408">
                  <a:moveTo>
                    <a:pt x="75002" y="201306"/>
                  </a:moveTo>
                  <a:cubicBezTo>
                    <a:pt x="66800" y="206706"/>
                    <a:pt x="55397" y="209408"/>
                    <a:pt x="40799" y="209408"/>
                  </a:cubicBezTo>
                  <a:cubicBezTo>
                    <a:pt x="36396" y="209408"/>
                    <a:pt x="32049" y="209257"/>
                    <a:pt x="27752" y="208961"/>
                  </a:cubicBezTo>
                  <a:cubicBezTo>
                    <a:pt x="23449" y="208659"/>
                    <a:pt x="19096" y="208312"/>
                    <a:pt x="14704" y="207909"/>
                  </a:cubicBezTo>
                  <a:lnTo>
                    <a:pt x="14704" y="172811"/>
                  </a:lnTo>
                  <a:cubicBezTo>
                    <a:pt x="18705" y="173208"/>
                    <a:pt x="22806" y="173605"/>
                    <a:pt x="27002" y="174008"/>
                  </a:cubicBezTo>
                  <a:cubicBezTo>
                    <a:pt x="31204" y="174405"/>
                    <a:pt x="35400" y="174506"/>
                    <a:pt x="39602" y="174311"/>
                  </a:cubicBezTo>
                  <a:cubicBezTo>
                    <a:pt x="45197" y="173712"/>
                    <a:pt x="49355" y="171507"/>
                    <a:pt x="52051" y="167708"/>
                  </a:cubicBezTo>
                  <a:cubicBezTo>
                    <a:pt x="54754" y="163909"/>
                    <a:pt x="56102" y="159707"/>
                    <a:pt x="56102" y="155108"/>
                  </a:cubicBezTo>
                  <a:cubicBezTo>
                    <a:pt x="56102" y="151712"/>
                    <a:pt x="55504" y="148505"/>
                    <a:pt x="54300" y="145507"/>
                  </a:cubicBezTo>
                  <a:lnTo>
                    <a:pt x="0" y="0"/>
                  </a:lnTo>
                  <a:lnTo>
                    <a:pt x="45304" y="0"/>
                  </a:lnTo>
                  <a:lnTo>
                    <a:pt x="80402" y="106200"/>
                  </a:lnTo>
                  <a:lnTo>
                    <a:pt x="81000" y="106200"/>
                  </a:lnTo>
                  <a:lnTo>
                    <a:pt x="114901" y="0"/>
                  </a:lnTo>
                  <a:lnTo>
                    <a:pt x="159002" y="0"/>
                  </a:lnTo>
                  <a:lnTo>
                    <a:pt x="94199" y="174304"/>
                  </a:lnTo>
                  <a:cubicBezTo>
                    <a:pt x="89593" y="186904"/>
                    <a:pt x="83199" y="195907"/>
                    <a:pt x="74996" y="201306"/>
                  </a:cubicBezTo>
                  <a:close/>
                </a:path>
              </a:pathLst>
            </a:custGeom>
            <a:solidFill>
              <a:srgbClr val="FFFFFF"/>
            </a:solidFill>
            <a:ln w="630" cap="flat">
              <a:noFill/>
              <a:prstDash val="solid"/>
              <a:miter/>
            </a:ln>
          </p:spPr>
          <p:txBody>
            <a:bodyPr rtlCol="0" anchor="ctr"/>
            <a:lstStyle/>
            <a:p>
              <a:endParaRPr lang="de-DE"/>
            </a:p>
          </p:txBody>
        </p:sp>
        <p:sp>
          <p:nvSpPr>
            <p:cNvPr id="34" name="Freeform: Shape 33">
              <a:extLst>
                <a:ext uri="{FF2B5EF4-FFF2-40B4-BE49-F238E27FC236}">
                  <a16:creationId xmlns:a16="http://schemas.microsoft.com/office/drawing/2014/main" id="{58927B40-4620-60DE-1FAC-EABE7B75D842}"/>
                </a:ext>
              </a:extLst>
            </p:cNvPr>
            <p:cNvSpPr/>
            <p:nvPr/>
          </p:nvSpPr>
          <p:spPr>
            <a:xfrm>
              <a:off x="1410577" y="631634"/>
              <a:ext cx="156305" cy="218102"/>
            </a:xfrm>
            <a:custGeom>
              <a:avLst/>
              <a:gdLst>
                <a:gd name="connsiteX0" fmla="*/ 42601 w 156305"/>
                <a:gd name="connsiteY0" fmla="*/ 6 h 218102"/>
                <a:gd name="connsiteX1" fmla="*/ 42601 w 156305"/>
                <a:gd name="connsiteY1" fmla="*/ 78008 h 218102"/>
                <a:gd name="connsiteX2" fmla="*/ 43200 w 156305"/>
                <a:gd name="connsiteY2" fmla="*/ 78008 h 218102"/>
                <a:gd name="connsiteX3" fmla="*/ 64349 w 156305"/>
                <a:gd name="connsiteY3" fmla="*/ 60456 h 218102"/>
                <a:gd name="connsiteX4" fmla="*/ 92101 w 156305"/>
                <a:gd name="connsiteY4" fmla="*/ 54905 h 218102"/>
                <a:gd name="connsiteX5" fmla="*/ 115203 w 156305"/>
                <a:gd name="connsiteY5" fmla="*/ 59706 h 218102"/>
                <a:gd name="connsiteX6" fmla="*/ 135754 w 156305"/>
                <a:gd name="connsiteY6" fmla="*/ 74404 h 218102"/>
                <a:gd name="connsiteX7" fmla="*/ 150603 w 156305"/>
                <a:gd name="connsiteY7" fmla="*/ 99755 h 218102"/>
                <a:gd name="connsiteX8" fmla="*/ 156305 w 156305"/>
                <a:gd name="connsiteY8" fmla="*/ 136504 h 218102"/>
                <a:gd name="connsiteX9" fmla="*/ 150603 w 156305"/>
                <a:gd name="connsiteY9" fmla="*/ 173252 h 218102"/>
                <a:gd name="connsiteX10" fmla="*/ 135754 w 156305"/>
                <a:gd name="connsiteY10" fmla="*/ 198604 h 218102"/>
                <a:gd name="connsiteX11" fmla="*/ 115203 w 156305"/>
                <a:gd name="connsiteY11" fmla="*/ 213302 h 218102"/>
                <a:gd name="connsiteX12" fmla="*/ 92101 w 156305"/>
                <a:gd name="connsiteY12" fmla="*/ 218102 h 218102"/>
                <a:gd name="connsiteX13" fmla="*/ 61501 w 156305"/>
                <a:gd name="connsiteY13" fmla="*/ 212703 h 218102"/>
                <a:gd name="connsiteX14" fmla="*/ 41102 w 156305"/>
                <a:gd name="connsiteY14" fmla="*/ 194402 h 218102"/>
                <a:gd name="connsiteX15" fmla="*/ 40503 w 156305"/>
                <a:gd name="connsiteY15" fmla="*/ 194402 h 218102"/>
                <a:gd name="connsiteX16" fmla="*/ 40503 w 156305"/>
                <a:gd name="connsiteY16" fmla="*/ 214203 h 218102"/>
                <a:gd name="connsiteX17" fmla="*/ 0 w 156305"/>
                <a:gd name="connsiteY17" fmla="*/ 214203 h 218102"/>
                <a:gd name="connsiteX18" fmla="*/ 0 w 156305"/>
                <a:gd name="connsiteY18" fmla="*/ 0 h 218102"/>
                <a:gd name="connsiteX19" fmla="*/ 42601 w 156305"/>
                <a:gd name="connsiteY19" fmla="*/ 0 h 218102"/>
                <a:gd name="connsiteX20" fmla="*/ 111600 w 156305"/>
                <a:gd name="connsiteY20" fmla="*/ 117912 h 218102"/>
                <a:gd name="connsiteX21" fmla="*/ 104997 w 156305"/>
                <a:gd name="connsiteY21" fmla="*/ 102011 h 218102"/>
                <a:gd name="connsiteX22" fmla="*/ 93745 w 156305"/>
                <a:gd name="connsiteY22" fmla="*/ 91061 h 218102"/>
                <a:gd name="connsiteX23" fmla="*/ 77397 w 156305"/>
                <a:gd name="connsiteY23" fmla="*/ 87010 h 218102"/>
                <a:gd name="connsiteX24" fmla="*/ 61199 w 156305"/>
                <a:gd name="connsiteY24" fmla="*/ 91061 h 218102"/>
                <a:gd name="connsiteX25" fmla="*/ 49802 w 156305"/>
                <a:gd name="connsiteY25" fmla="*/ 102011 h 218102"/>
                <a:gd name="connsiteX26" fmla="*/ 43200 w 156305"/>
                <a:gd name="connsiteY26" fmla="*/ 117912 h 218102"/>
                <a:gd name="connsiteX27" fmla="*/ 41102 w 156305"/>
                <a:gd name="connsiteY27" fmla="*/ 136813 h 218102"/>
                <a:gd name="connsiteX28" fmla="*/ 43200 w 156305"/>
                <a:gd name="connsiteY28" fmla="*/ 155410 h 218102"/>
                <a:gd name="connsiteX29" fmla="*/ 49802 w 156305"/>
                <a:gd name="connsiteY29" fmla="*/ 171312 h 218102"/>
                <a:gd name="connsiteX30" fmla="*/ 61199 w 156305"/>
                <a:gd name="connsiteY30" fmla="*/ 182261 h 218102"/>
                <a:gd name="connsiteX31" fmla="*/ 77397 w 156305"/>
                <a:gd name="connsiteY31" fmla="*/ 186312 h 218102"/>
                <a:gd name="connsiteX32" fmla="*/ 93745 w 156305"/>
                <a:gd name="connsiteY32" fmla="*/ 182261 h 218102"/>
                <a:gd name="connsiteX33" fmla="*/ 104997 w 156305"/>
                <a:gd name="connsiteY33" fmla="*/ 171312 h 218102"/>
                <a:gd name="connsiteX34" fmla="*/ 111600 w 156305"/>
                <a:gd name="connsiteY34" fmla="*/ 155410 h 218102"/>
                <a:gd name="connsiteX35" fmla="*/ 113698 w 156305"/>
                <a:gd name="connsiteY35" fmla="*/ 136813 h 218102"/>
                <a:gd name="connsiteX36" fmla="*/ 111600 w 156305"/>
                <a:gd name="connsiteY36" fmla="*/ 117912 h 218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56305" h="218102">
                  <a:moveTo>
                    <a:pt x="42601" y="6"/>
                  </a:moveTo>
                  <a:lnTo>
                    <a:pt x="42601" y="78008"/>
                  </a:lnTo>
                  <a:lnTo>
                    <a:pt x="43200" y="78008"/>
                  </a:lnTo>
                  <a:cubicBezTo>
                    <a:pt x="48397" y="70013"/>
                    <a:pt x="55447" y="64160"/>
                    <a:pt x="64349" y="60456"/>
                  </a:cubicBezTo>
                  <a:cubicBezTo>
                    <a:pt x="73245" y="56757"/>
                    <a:pt x="82500" y="54905"/>
                    <a:pt x="92101" y="54905"/>
                  </a:cubicBezTo>
                  <a:cubicBezTo>
                    <a:pt x="99900" y="54905"/>
                    <a:pt x="107599" y="56505"/>
                    <a:pt x="115203" y="59706"/>
                  </a:cubicBezTo>
                  <a:cubicBezTo>
                    <a:pt x="122801" y="62906"/>
                    <a:pt x="129649" y="67808"/>
                    <a:pt x="135754" y="74404"/>
                  </a:cubicBezTo>
                  <a:cubicBezTo>
                    <a:pt x="141853" y="81006"/>
                    <a:pt x="146805" y="89455"/>
                    <a:pt x="150603" y="99755"/>
                  </a:cubicBezTo>
                  <a:cubicBezTo>
                    <a:pt x="154402" y="110056"/>
                    <a:pt x="156305" y="122310"/>
                    <a:pt x="156305" y="136504"/>
                  </a:cubicBezTo>
                  <a:cubicBezTo>
                    <a:pt x="156305" y="150698"/>
                    <a:pt x="154402" y="162958"/>
                    <a:pt x="150603" y="173252"/>
                  </a:cubicBezTo>
                  <a:cubicBezTo>
                    <a:pt x="146798" y="183553"/>
                    <a:pt x="141853" y="192001"/>
                    <a:pt x="135754" y="198604"/>
                  </a:cubicBezTo>
                  <a:cubicBezTo>
                    <a:pt x="129649" y="205206"/>
                    <a:pt x="122801" y="210108"/>
                    <a:pt x="115203" y="213302"/>
                  </a:cubicBezTo>
                  <a:cubicBezTo>
                    <a:pt x="107599" y="216496"/>
                    <a:pt x="99900" y="218102"/>
                    <a:pt x="92101" y="218102"/>
                  </a:cubicBezTo>
                  <a:cubicBezTo>
                    <a:pt x="80698" y="218102"/>
                    <a:pt x="70498" y="216301"/>
                    <a:pt x="61501" y="212703"/>
                  </a:cubicBezTo>
                  <a:cubicBezTo>
                    <a:pt x="52505" y="209106"/>
                    <a:pt x="45701" y="203007"/>
                    <a:pt x="41102" y="194402"/>
                  </a:cubicBezTo>
                  <a:lnTo>
                    <a:pt x="40503" y="194402"/>
                  </a:lnTo>
                  <a:lnTo>
                    <a:pt x="40503" y="214203"/>
                  </a:lnTo>
                  <a:lnTo>
                    <a:pt x="0" y="214203"/>
                  </a:lnTo>
                  <a:lnTo>
                    <a:pt x="0" y="0"/>
                  </a:lnTo>
                  <a:lnTo>
                    <a:pt x="42601" y="0"/>
                  </a:lnTo>
                  <a:close/>
                  <a:moveTo>
                    <a:pt x="111600" y="117912"/>
                  </a:moveTo>
                  <a:cubicBezTo>
                    <a:pt x="110201" y="111915"/>
                    <a:pt x="108002" y="106616"/>
                    <a:pt x="104997" y="102011"/>
                  </a:cubicBezTo>
                  <a:cubicBezTo>
                    <a:pt x="101998" y="97412"/>
                    <a:pt x="98250" y="93758"/>
                    <a:pt x="93745" y="91061"/>
                  </a:cubicBezTo>
                  <a:cubicBezTo>
                    <a:pt x="89247" y="88359"/>
                    <a:pt x="83791" y="87010"/>
                    <a:pt x="77397" y="87010"/>
                  </a:cubicBezTo>
                  <a:cubicBezTo>
                    <a:pt x="71002" y="87010"/>
                    <a:pt x="65792" y="88359"/>
                    <a:pt x="61199" y="91061"/>
                  </a:cubicBezTo>
                  <a:cubicBezTo>
                    <a:pt x="56594" y="93764"/>
                    <a:pt x="52801" y="97412"/>
                    <a:pt x="49802" y="102011"/>
                  </a:cubicBezTo>
                  <a:cubicBezTo>
                    <a:pt x="46803" y="106616"/>
                    <a:pt x="44598" y="111908"/>
                    <a:pt x="43200" y="117912"/>
                  </a:cubicBezTo>
                  <a:cubicBezTo>
                    <a:pt x="41801" y="123910"/>
                    <a:pt x="41102" y="130210"/>
                    <a:pt x="41102" y="136813"/>
                  </a:cubicBezTo>
                  <a:cubicBezTo>
                    <a:pt x="41102" y="143415"/>
                    <a:pt x="41801" y="149413"/>
                    <a:pt x="43200" y="155410"/>
                  </a:cubicBezTo>
                  <a:cubicBezTo>
                    <a:pt x="44598" y="161408"/>
                    <a:pt x="46797" y="166713"/>
                    <a:pt x="49802" y="171312"/>
                  </a:cubicBezTo>
                  <a:cubicBezTo>
                    <a:pt x="52801" y="175917"/>
                    <a:pt x="56600" y="179565"/>
                    <a:pt x="61199" y="182261"/>
                  </a:cubicBezTo>
                  <a:cubicBezTo>
                    <a:pt x="65798" y="184964"/>
                    <a:pt x="71197" y="186312"/>
                    <a:pt x="77397" y="186312"/>
                  </a:cubicBezTo>
                  <a:cubicBezTo>
                    <a:pt x="83596" y="186312"/>
                    <a:pt x="89247" y="184964"/>
                    <a:pt x="93745" y="182261"/>
                  </a:cubicBezTo>
                  <a:cubicBezTo>
                    <a:pt x="98243" y="179559"/>
                    <a:pt x="101992" y="175917"/>
                    <a:pt x="104997" y="171312"/>
                  </a:cubicBezTo>
                  <a:cubicBezTo>
                    <a:pt x="107996" y="166713"/>
                    <a:pt x="110195" y="161414"/>
                    <a:pt x="111600" y="155410"/>
                  </a:cubicBezTo>
                  <a:cubicBezTo>
                    <a:pt x="112998" y="149413"/>
                    <a:pt x="113698" y="143213"/>
                    <a:pt x="113698" y="136813"/>
                  </a:cubicBezTo>
                  <a:cubicBezTo>
                    <a:pt x="113698" y="130412"/>
                    <a:pt x="112992" y="123910"/>
                    <a:pt x="111600" y="117912"/>
                  </a:cubicBezTo>
                  <a:close/>
                </a:path>
              </a:pathLst>
            </a:custGeom>
            <a:solidFill>
              <a:srgbClr val="FFFFFF"/>
            </a:solidFill>
            <a:ln w="630" cap="flat">
              <a:noFill/>
              <a:prstDash val="solid"/>
              <a:miter/>
            </a:ln>
          </p:spPr>
          <p:txBody>
            <a:bodyPr rtlCol="0" anchor="ctr"/>
            <a:lstStyle/>
            <a:p>
              <a:endParaRPr lang="de-DE"/>
            </a:p>
          </p:txBody>
        </p:sp>
        <p:sp>
          <p:nvSpPr>
            <p:cNvPr id="35" name="Freeform: Shape 34">
              <a:extLst>
                <a:ext uri="{FF2B5EF4-FFF2-40B4-BE49-F238E27FC236}">
                  <a16:creationId xmlns:a16="http://schemas.microsoft.com/office/drawing/2014/main" id="{52F9C83E-74BC-05F3-66AF-B1CADD3C08FA}"/>
                </a:ext>
              </a:extLst>
            </p:cNvPr>
            <p:cNvSpPr/>
            <p:nvPr/>
          </p:nvSpPr>
          <p:spPr>
            <a:xfrm>
              <a:off x="1580011" y="686539"/>
              <a:ext cx="154763" cy="163203"/>
            </a:xfrm>
            <a:custGeom>
              <a:avLst/>
              <a:gdLst>
                <a:gd name="connsiteX0" fmla="*/ 53103 w 154763"/>
                <a:gd name="connsiteY0" fmla="*/ 122108 h 163203"/>
                <a:gd name="connsiteX1" fmla="*/ 80704 w 154763"/>
                <a:gd name="connsiteY1" fmla="*/ 131407 h 163203"/>
                <a:gd name="connsiteX2" fmla="*/ 102906 w 154763"/>
                <a:gd name="connsiteY2" fmla="*/ 124956 h 163203"/>
                <a:gd name="connsiteX3" fmla="*/ 114302 w 154763"/>
                <a:gd name="connsiteY3" fmla="*/ 111304 h 163203"/>
                <a:gd name="connsiteX4" fmla="*/ 151800 w 154763"/>
                <a:gd name="connsiteY4" fmla="*/ 111304 h 163203"/>
                <a:gd name="connsiteX5" fmla="*/ 124200 w 154763"/>
                <a:gd name="connsiteY5" fmla="*/ 151202 h 163203"/>
                <a:gd name="connsiteX6" fmla="*/ 79198 w 154763"/>
                <a:gd name="connsiteY6" fmla="*/ 163204 h 163203"/>
                <a:gd name="connsiteX7" fmla="*/ 46199 w 154763"/>
                <a:gd name="connsiteY7" fmla="*/ 157351 h 163203"/>
                <a:gd name="connsiteX8" fmla="*/ 21301 w 154763"/>
                <a:gd name="connsiteY8" fmla="*/ 140700 h 163203"/>
                <a:gd name="connsiteX9" fmla="*/ 5550 w 154763"/>
                <a:gd name="connsiteY9" fmla="*/ 114901 h 163203"/>
                <a:gd name="connsiteX10" fmla="*/ 0 w 154763"/>
                <a:gd name="connsiteY10" fmla="*/ 81901 h 163203"/>
                <a:gd name="connsiteX11" fmla="*/ 5702 w 154763"/>
                <a:gd name="connsiteY11" fmla="*/ 49500 h 163203"/>
                <a:gd name="connsiteX12" fmla="*/ 21899 w 154763"/>
                <a:gd name="connsiteY12" fmla="*/ 23550 h 163203"/>
                <a:gd name="connsiteX13" fmla="*/ 46948 w 154763"/>
                <a:gd name="connsiteY13" fmla="*/ 6300 h 163203"/>
                <a:gd name="connsiteX14" fmla="*/ 79198 w 154763"/>
                <a:gd name="connsiteY14" fmla="*/ 0 h 163203"/>
                <a:gd name="connsiteX15" fmla="*/ 113698 w 154763"/>
                <a:gd name="connsiteY15" fmla="*/ 7648 h 163203"/>
                <a:gd name="connsiteX16" fmla="*/ 137846 w 154763"/>
                <a:gd name="connsiteY16" fmla="*/ 28199 h 163203"/>
                <a:gd name="connsiteX17" fmla="*/ 151498 w 154763"/>
                <a:gd name="connsiteY17" fmla="*/ 57602 h 163203"/>
                <a:gd name="connsiteX18" fmla="*/ 154497 w 154763"/>
                <a:gd name="connsiteY18" fmla="*/ 92101 h 163203"/>
                <a:gd name="connsiteX19" fmla="*/ 42595 w 154763"/>
                <a:gd name="connsiteY19" fmla="*/ 92101 h 163203"/>
                <a:gd name="connsiteX20" fmla="*/ 53097 w 154763"/>
                <a:gd name="connsiteY20" fmla="*/ 122102 h 163203"/>
                <a:gd name="connsiteX21" fmla="*/ 101255 w 154763"/>
                <a:gd name="connsiteY21" fmla="*/ 40503 h 163203"/>
                <a:gd name="connsiteX22" fmla="*/ 78001 w 154763"/>
                <a:gd name="connsiteY22" fmla="*/ 32105 h 163203"/>
                <a:gd name="connsiteX23" fmla="*/ 61048 w 154763"/>
                <a:gd name="connsiteY23" fmla="*/ 35558 h 163203"/>
                <a:gd name="connsiteX24" fmla="*/ 50249 w 154763"/>
                <a:gd name="connsiteY24" fmla="*/ 44107 h 163203"/>
                <a:gd name="connsiteX25" fmla="*/ 44548 w 154763"/>
                <a:gd name="connsiteY25" fmla="*/ 54905 h 163203"/>
                <a:gd name="connsiteX26" fmla="*/ 42601 w 154763"/>
                <a:gd name="connsiteY26" fmla="*/ 65105 h 163203"/>
                <a:gd name="connsiteX27" fmla="*/ 111902 w 154763"/>
                <a:gd name="connsiteY27" fmla="*/ 65105 h 163203"/>
                <a:gd name="connsiteX28" fmla="*/ 101255 w 154763"/>
                <a:gd name="connsiteY28" fmla="*/ 40503 h 163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4763" h="163203">
                  <a:moveTo>
                    <a:pt x="53103" y="122108"/>
                  </a:moveTo>
                  <a:cubicBezTo>
                    <a:pt x="59504" y="128307"/>
                    <a:pt x="68702" y="131407"/>
                    <a:pt x="80704" y="131407"/>
                  </a:cubicBezTo>
                  <a:cubicBezTo>
                    <a:pt x="89304" y="131407"/>
                    <a:pt x="96700" y="129259"/>
                    <a:pt x="102906" y="124956"/>
                  </a:cubicBezTo>
                  <a:cubicBezTo>
                    <a:pt x="109105" y="120659"/>
                    <a:pt x="112904" y="116104"/>
                    <a:pt x="114302" y="111304"/>
                  </a:cubicBezTo>
                  <a:lnTo>
                    <a:pt x="151800" y="111304"/>
                  </a:lnTo>
                  <a:cubicBezTo>
                    <a:pt x="145803" y="129901"/>
                    <a:pt x="136598" y="143207"/>
                    <a:pt x="124200" y="151202"/>
                  </a:cubicBezTo>
                  <a:cubicBezTo>
                    <a:pt x="111795" y="159203"/>
                    <a:pt x="96794" y="163204"/>
                    <a:pt x="79198" y="163204"/>
                  </a:cubicBezTo>
                  <a:cubicBezTo>
                    <a:pt x="66995" y="163204"/>
                    <a:pt x="55995" y="161251"/>
                    <a:pt x="46199" y="157351"/>
                  </a:cubicBezTo>
                  <a:cubicBezTo>
                    <a:pt x="36396" y="153451"/>
                    <a:pt x="28092" y="147901"/>
                    <a:pt x="21301" y="140700"/>
                  </a:cubicBezTo>
                  <a:cubicBezTo>
                    <a:pt x="14496" y="133499"/>
                    <a:pt x="9249" y="124905"/>
                    <a:pt x="5550" y="114901"/>
                  </a:cubicBezTo>
                  <a:cubicBezTo>
                    <a:pt x="1846" y="104903"/>
                    <a:pt x="0" y="93903"/>
                    <a:pt x="0" y="81901"/>
                  </a:cubicBezTo>
                  <a:cubicBezTo>
                    <a:pt x="0" y="69899"/>
                    <a:pt x="1896" y="59504"/>
                    <a:pt x="5702" y="49500"/>
                  </a:cubicBezTo>
                  <a:cubicBezTo>
                    <a:pt x="9501" y="39501"/>
                    <a:pt x="14900" y="30851"/>
                    <a:pt x="21899" y="23550"/>
                  </a:cubicBezTo>
                  <a:cubicBezTo>
                    <a:pt x="28898" y="16254"/>
                    <a:pt x="37246" y="10502"/>
                    <a:pt x="46948" y="6300"/>
                  </a:cubicBezTo>
                  <a:cubicBezTo>
                    <a:pt x="56644" y="2098"/>
                    <a:pt x="67398" y="0"/>
                    <a:pt x="79198" y="0"/>
                  </a:cubicBezTo>
                  <a:cubicBezTo>
                    <a:pt x="92397" y="0"/>
                    <a:pt x="103895" y="2552"/>
                    <a:pt x="113698" y="7648"/>
                  </a:cubicBezTo>
                  <a:cubicBezTo>
                    <a:pt x="123494" y="12751"/>
                    <a:pt x="131546" y="19600"/>
                    <a:pt x="137846" y="28199"/>
                  </a:cubicBezTo>
                  <a:cubicBezTo>
                    <a:pt x="144146" y="36799"/>
                    <a:pt x="148695" y="46602"/>
                    <a:pt x="151498" y="57602"/>
                  </a:cubicBezTo>
                  <a:cubicBezTo>
                    <a:pt x="154295" y="68602"/>
                    <a:pt x="155297" y="80099"/>
                    <a:pt x="154497" y="92101"/>
                  </a:cubicBezTo>
                  <a:lnTo>
                    <a:pt x="42595" y="92101"/>
                  </a:lnTo>
                  <a:cubicBezTo>
                    <a:pt x="43193" y="105898"/>
                    <a:pt x="46690" y="115903"/>
                    <a:pt x="53097" y="122102"/>
                  </a:cubicBezTo>
                  <a:close/>
                  <a:moveTo>
                    <a:pt x="101255" y="40503"/>
                  </a:moveTo>
                  <a:cubicBezTo>
                    <a:pt x="96152" y="34909"/>
                    <a:pt x="88403" y="32105"/>
                    <a:pt x="78001" y="32105"/>
                  </a:cubicBezTo>
                  <a:cubicBezTo>
                    <a:pt x="71197" y="32105"/>
                    <a:pt x="65552" y="33258"/>
                    <a:pt x="61048" y="35558"/>
                  </a:cubicBezTo>
                  <a:cubicBezTo>
                    <a:pt x="56550" y="37857"/>
                    <a:pt x="52946" y="40711"/>
                    <a:pt x="50249" y="44107"/>
                  </a:cubicBezTo>
                  <a:cubicBezTo>
                    <a:pt x="47547" y="47509"/>
                    <a:pt x="45644" y="51113"/>
                    <a:pt x="44548" y="54905"/>
                  </a:cubicBezTo>
                  <a:cubicBezTo>
                    <a:pt x="43445" y="58704"/>
                    <a:pt x="42796" y="62106"/>
                    <a:pt x="42601" y="65105"/>
                  </a:cubicBezTo>
                  <a:lnTo>
                    <a:pt x="111902" y="65105"/>
                  </a:lnTo>
                  <a:cubicBezTo>
                    <a:pt x="109899" y="54307"/>
                    <a:pt x="106352" y="46104"/>
                    <a:pt x="101255" y="40503"/>
                  </a:cubicBezTo>
                  <a:close/>
                </a:path>
              </a:pathLst>
            </a:custGeom>
            <a:solidFill>
              <a:srgbClr val="FFFFFF"/>
            </a:solidFill>
            <a:ln w="630" cap="flat">
              <a:noFill/>
              <a:prstDash val="solid"/>
              <a:miter/>
            </a:ln>
          </p:spPr>
          <p:txBody>
            <a:bodyPr rtlCol="0" anchor="ctr"/>
            <a:lstStyle/>
            <a:p>
              <a:endParaRPr lang="de-DE"/>
            </a:p>
          </p:txBody>
        </p:sp>
        <p:sp>
          <p:nvSpPr>
            <p:cNvPr id="36" name="Freeform: Shape 35">
              <a:extLst>
                <a:ext uri="{FF2B5EF4-FFF2-40B4-BE49-F238E27FC236}">
                  <a16:creationId xmlns:a16="http://schemas.microsoft.com/office/drawing/2014/main" id="{7C189B68-11A0-1DC9-4922-A59FEA3EAEC6}"/>
                </a:ext>
              </a:extLst>
            </p:cNvPr>
            <p:cNvSpPr/>
            <p:nvPr/>
          </p:nvSpPr>
          <p:spPr>
            <a:xfrm>
              <a:off x="1753957" y="686539"/>
              <a:ext cx="99900" cy="159303"/>
            </a:xfrm>
            <a:custGeom>
              <a:avLst/>
              <a:gdLst>
                <a:gd name="connsiteX0" fmla="*/ 40503 w 99900"/>
                <a:gd name="connsiteY0" fmla="*/ 4202 h 159303"/>
                <a:gd name="connsiteX1" fmla="*/ 40503 w 99900"/>
                <a:gd name="connsiteY1" fmla="*/ 33000 h 159303"/>
                <a:gd name="connsiteX2" fmla="*/ 41102 w 99900"/>
                <a:gd name="connsiteY2" fmla="*/ 33000 h 159303"/>
                <a:gd name="connsiteX3" fmla="*/ 49204 w 99900"/>
                <a:gd name="connsiteY3" fmla="*/ 19650 h 159303"/>
                <a:gd name="connsiteX4" fmla="*/ 60903 w 99900"/>
                <a:gd name="connsiteY4" fmla="*/ 9148 h 159303"/>
                <a:gd name="connsiteX5" fmla="*/ 75003 w 99900"/>
                <a:gd name="connsiteY5" fmla="*/ 2400 h 159303"/>
                <a:gd name="connsiteX6" fmla="*/ 90602 w 99900"/>
                <a:gd name="connsiteY6" fmla="*/ 0 h 159303"/>
                <a:gd name="connsiteX7" fmla="*/ 99900 w 99900"/>
                <a:gd name="connsiteY7" fmla="*/ 1499 h 159303"/>
                <a:gd name="connsiteX8" fmla="*/ 99900 w 99900"/>
                <a:gd name="connsiteY8" fmla="*/ 41102 h 159303"/>
                <a:gd name="connsiteX9" fmla="*/ 92699 w 99900"/>
                <a:gd name="connsiteY9" fmla="*/ 40050 h 159303"/>
                <a:gd name="connsiteX10" fmla="*/ 84598 w 99900"/>
                <a:gd name="connsiteY10" fmla="*/ 39602 h 159303"/>
                <a:gd name="connsiteX11" fmla="*/ 64796 w 99900"/>
                <a:gd name="connsiteY11" fmla="*/ 43502 h 159303"/>
                <a:gd name="connsiteX12" fmla="*/ 51749 w 99900"/>
                <a:gd name="connsiteY12" fmla="*/ 54155 h 159303"/>
                <a:gd name="connsiteX13" fmla="*/ 44699 w 99900"/>
                <a:gd name="connsiteY13" fmla="*/ 69906 h 159303"/>
                <a:gd name="connsiteX14" fmla="*/ 42601 w 99900"/>
                <a:gd name="connsiteY14" fmla="*/ 89404 h 159303"/>
                <a:gd name="connsiteX15" fmla="*/ 42601 w 99900"/>
                <a:gd name="connsiteY15" fmla="*/ 159304 h 159303"/>
                <a:gd name="connsiteX16" fmla="*/ 0 w 99900"/>
                <a:gd name="connsiteY16" fmla="*/ 159304 h 159303"/>
                <a:gd name="connsiteX17" fmla="*/ 0 w 99900"/>
                <a:gd name="connsiteY17" fmla="*/ 4202 h 159303"/>
                <a:gd name="connsiteX18" fmla="*/ 40503 w 99900"/>
                <a:gd name="connsiteY18" fmla="*/ 4202 h 159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9900" h="159303">
                  <a:moveTo>
                    <a:pt x="40503" y="4202"/>
                  </a:moveTo>
                  <a:lnTo>
                    <a:pt x="40503" y="33000"/>
                  </a:lnTo>
                  <a:lnTo>
                    <a:pt x="41102" y="33000"/>
                  </a:lnTo>
                  <a:cubicBezTo>
                    <a:pt x="43099" y="28199"/>
                    <a:pt x="45802" y="23751"/>
                    <a:pt x="49204" y="19650"/>
                  </a:cubicBezTo>
                  <a:cubicBezTo>
                    <a:pt x="52599" y="15555"/>
                    <a:pt x="56499" y="12052"/>
                    <a:pt x="60903" y="9148"/>
                  </a:cubicBezTo>
                  <a:cubicBezTo>
                    <a:pt x="65300" y="6250"/>
                    <a:pt x="70000" y="4001"/>
                    <a:pt x="75003" y="2400"/>
                  </a:cubicBezTo>
                  <a:cubicBezTo>
                    <a:pt x="79998" y="800"/>
                    <a:pt x="85202" y="0"/>
                    <a:pt x="90602" y="0"/>
                  </a:cubicBezTo>
                  <a:cubicBezTo>
                    <a:pt x="93399" y="0"/>
                    <a:pt x="96498" y="504"/>
                    <a:pt x="99900" y="1499"/>
                  </a:cubicBezTo>
                  <a:lnTo>
                    <a:pt x="99900" y="41102"/>
                  </a:lnTo>
                  <a:cubicBezTo>
                    <a:pt x="97897" y="40705"/>
                    <a:pt x="95497" y="40352"/>
                    <a:pt x="92699" y="40050"/>
                  </a:cubicBezTo>
                  <a:cubicBezTo>
                    <a:pt x="89896" y="39747"/>
                    <a:pt x="87193" y="39602"/>
                    <a:pt x="84598" y="39602"/>
                  </a:cubicBezTo>
                  <a:cubicBezTo>
                    <a:pt x="76798" y="39602"/>
                    <a:pt x="70195" y="40906"/>
                    <a:pt x="64796" y="43502"/>
                  </a:cubicBezTo>
                  <a:cubicBezTo>
                    <a:pt x="59397" y="46104"/>
                    <a:pt x="55044" y="49651"/>
                    <a:pt x="51749" y="54155"/>
                  </a:cubicBezTo>
                  <a:cubicBezTo>
                    <a:pt x="48454" y="58660"/>
                    <a:pt x="46098" y="63908"/>
                    <a:pt x="44699" y="69906"/>
                  </a:cubicBezTo>
                  <a:cubicBezTo>
                    <a:pt x="43300" y="75903"/>
                    <a:pt x="42601" y="82405"/>
                    <a:pt x="42601" y="89404"/>
                  </a:cubicBezTo>
                  <a:lnTo>
                    <a:pt x="42601" y="159304"/>
                  </a:lnTo>
                  <a:lnTo>
                    <a:pt x="0" y="159304"/>
                  </a:lnTo>
                  <a:lnTo>
                    <a:pt x="0" y="4202"/>
                  </a:lnTo>
                  <a:lnTo>
                    <a:pt x="40503" y="4202"/>
                  </a:lnTo>
                  <a:close/>
                </a:path>
              </a:pathLst>
            </a:custGeom>
            <a:solidFill>
              <a:srgbClr val="FFFFFF"/>
            </a:solidFill>
            <a:ln w="630" cap="flat">
              <a:noFill/>
              <a:prstDash val="solid"/>
              <a:miter/>
            </a:ln>
          </p:spPr>
          <p:txBody>
            <a:bodyPr rtlCol="0" anchor="ctr"/>
            <a:lstStyle/>
            <a:p>
              <a:endParaRPr lang="de-DE"/>
            </a:p>
          </p:txBody>
        </p:sp>
        <p:sp>
          <p:nvSpPr>
            <p:cNvPr id="37" name="Freeform: Shape 36">
              <a:extLst>
                <a:ext uri="{FF2B5EF4-FFF2-40B4-BE49-F238E27FC236}">
                  <a16:creationId xmlns:a16="http://schemas.microsoft.com/office/drawing/2014/main" id="{7CCF429F-CD3A-BF9F-4F0E-12A9A7757536}"/>
                </a:ext>
              </a:extLst>
            </p:cNvPr>
            <p:cNvSpPr/>
            <p:nvPr/>
          </p:nvSpPr>
          <p:spPr>
            <a:xfrm>
              <a:off x="1859710" y="631659"/>
              <a:ext cx="157810" cy="218089"/>
            </a:xfrm>
            <a:custGeom>
              <a:avLst/>
              <a:gdLst>
                <a:gd name="connsiteX0" fmla="*/ 116703 w 157810"/>
                <a:gd name="connsiteY0" fmla="*/ 194389 h 218089"/>
                <a:gd name="connsiteX1" fmla="*/ 97053 w 157810"/>
                <a:gd name="connsiteY1" fmla="*/ 212539 h 218089"/>
                <a:gd name="connsiteX2" fmla="*/ 69603 w 157810"/>
                <a:gd name="connsiteY2" fmla="*/ 218090 h 218089"/>
                <a:gd name="connsiteX3" fmla="*/ 39004 w 157810"/>
                <a:gd name="connsiteY3" fmla="*/ 211342 h 218089"/>
                <a:gd name="connsiteX4" fmla="*/ 17256 w 157810"/>
                <a:gd name="connsiteY4" fmla="*/ 193041 h 218089"/>
                <a:gd name="connsiteX5" fmla="*/ 4353 w 157810"/>
                <a:gd name="connsiteY5" fmla="*/ 166492 h 218089"/>
                <a:gd name="connsiteX6" fmla="*/ 0 w 157810"/>
                <a:gd name="connsiteY6" fmla="*/ 135294 h 218089"/>
                <a:gd name="connsiteX7" fmla="*/ 4353 w 157810"/>
                <a:gd name="connsiteY7" fmla="*/ 105142 h 218089"/>
                <a:gd name="connsiteX8" fmla="*/ 17256 w 157810"/>
                <a:gd name="connsiteY8" fmla="*/ 79494 h 218089"/>
                <a:gd name="connsiteX9" fmla="*/ 38708 w 157810"/>
                <a:gd name="connsiteY9" fmla="*/ 61646 h 218089"/>
                <a:gd name="connsiteX10" fmla="*/ 68709 w 157810"/>
                <a:gd name="connsiteY10" fmla="*/ 54899 h 218089"/>
                <a:gd name="connsiteX11" fmla="*/ 94961 w 157810"/>
                <a:gd name="connsiteY11" fmla="*/ 60752 h 218089"/>
                <a:gd name="connsiteX12" fmla="*/ 114611 w 157810"/>
                <a:gd name="connsiteY12" fmla="*/ 78001 h 218089"/>
                <a:gd name="connsiteX13" fmla="*/ 115210 w 157810"/>
                <a:gd name="connsiteY13" fmla="*/ 78001 h 218089"/>
                <a:gd name="connsiteX14" fmla="*/ 115210 w 157810"/>
                <a:gd name="connsiteY14" fmla="*/ 0 h 218089"/>
                <a:gd name="connsiteX15" fmla="*/ 157811 w 157810"/>
                <a:gd name="connsiteY15" fmla="*/ 0 h 218089"/>
                <a:gd name="connsiteX16" fmla="*/ 157811 w 157810"/>
                <a:gd name="connsiteY16" fmla="*/ 214203 h 218089"/>
                <a:gd name="connsiteX17" fmla="*/ 117308 w 157810"/>
                <a:gd name="connsiteY17" fmla="*/ 214203 h 218089"/>
                <a:gd name="connsiteX18" fmla="*/ 117308 w 157810"/>
                <a:gd name="connsiteY18" fmla="*/ 194402 h 218089"/>
                <a:gd name="connsiteX19" fmla="*/ 116709 w 157810"/>
                <a:gd name="connsiteY19" fmla="*/ 194402 h 218089"/>
                <a:gd name="connsiteX20" fmla="*/ 114901 w 157810"/>
                <a:gd name="connsiteY20" fmla="*/ 117736 h 218089"/>
                <a:gd name="connsiteX21" fmla="*/ 108752 w 157810"/>
                <a:gd name="connsiteY21" fmla="*/ 102137 h 218089"/>
                <a:gd name="connsiteX22" fmla="*/ 97500 w 157810"/>
                <a:gd name="connsiteY22" fmla="*/ 91187 h 218089"/>
                <a:gd name="connsiteX23" fmla="*/ 80099 w 157810"/>
                <a:gd name="connsiteY23" fmla="*/ 86985 h 218089"/>
                <a:gd name="connsiteX24" fmla="*/ 62396 w 157810"/>
                <a:gd name="connsiteY24" fmla="*/ 91187 h 218089"/>
                <a:gd name="connsiteX25" fmla="*/ 50848 w 157810"/>
                <a:gd name="connsiteY25" fmla="*/ 102288 h 218089"/>
                <a:gd name="connsiteX26" fmla="*/ 44548 w 157810"/>
                <a:gd name="connsiteY26" fmla="*/ 118038 h 218089"/>
                <a:gd name="connsiteX27" fmla="*/ 42601 w 157810"/>
                <a:gd name="connsiteY27" fmla="*/ 136491 h 218089"/>
                <a:gd name="connsiteX28" fmla="*/ 44699 w 157810"/>
                <a:gd name="connsiteY28" fmla="*/ 154491 h 218089"/>
                <a:gd name="connsiteX29" fmla="*/ 51447 w 157810"/>
                <a:gd name="connsiteY29" fmla="*/ 170543 h 218089"/>
                <a:gd name="connsiteX30" fmla="*/ 63146 w 157810"/>
                <a:gd name="connsiteY30" fmla="*/ 181946 h 218089"/>
                <a:gd name="connsiteX31" fmla="*/ 80099 w 157810"/>
                <a:gd name="connsiteY31" fmla="*/ 186293 h 218089"/>
                <a:gd name="connsiteX32" fmla="*/ 97651 w 157810"/>
                <a:gd name="connsiteY32" fmla="*/ 182091 h 218089"/>
                <a:gd name="connsiteX33" fmla="*/ 108903 w 157810"/>
                <a:gd name="connsiteY33" fmla="*/ 170839 h 218089"/>
                <a:gd name="connsiteX34" fmla="*/ 114901 w 157810"/>
                <a:gd name="connsiteY34" fmla="*/ 154787 h 218089"/>
                <a:gd name="connsiteX35" fmla="*/ 116703 w 157810"/>
                <a:gd name="connsiteY35" fmla="*/ 136189 h 218089"/>
                <a:gd name="connsiteX36" fmla="*/ 114901 w 157810"/>
                <a:gd name="connsiteY36" fmla="*/ 117736 h 218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57810" h="218089">
                  <a:moveTo>
                    <a:pt x="116703" y="194389"/>
                  </a:moveTo>
                  <a:cubicBezTo>
                    <a:pt x="111701" y="202787"/>
                    <a:pt x="105155" y="208841"/>
                    <a:pt x="97053" y="212539"/>
                  </a:cubicBezTo>
                  <a:cubicBezTo>
                    <a:pt x="88951" y="216238"/>
                    <a:pt x="79803" y="218090"/>
                    <a:pt x="69603" y="218090"/>
                  </a:cubicBezTo>
                  <a:cubicBezTo>
                    <a:pt x="57999" y="218090"/>
                    <a:pt x="47799" y="215841"/>
                    <a:pt x="39004" y="211342"/>
                  </a:cubicBezTo>
                  <a:cubicBezTo>
                    <a:pt x="30203" y="206844"/>
                    <a:pt x="22951" y="200746"/>
                    <a:pt x="17256" y="193041"/>
                  </a:cubicBezTo>
                  <a:cubicBezTo>
                    <a:pt x="11554" y="185342"/>
                    <a:pt x="7251" y="176490"/>
                    <a:pt x="4353" y="166492"/>
                  </a:cubicBezTo>
                  <a:cubicBezTo>
                    <a:pt x="1449" y="156494"/>
                    <a:pt x="0" y="146093"/>
                    <a:pt x="0" y="135294"/>
                  </a:cubicBezTo>
                  <a:cubicBezTo>
                    <a:pt x="0" y="124496"/>
                    <a:pt x="1449" y="114844"/>
                    <a:pt x="4353" y="105142"/>
                  </a:cubicBezTo>
                  <a:cubicBezTo>
                    <a:pt x="7251" y="95446"/>
                    <a:pt x="11554" y="86891"/>
                    <a:pt x="17256" y="79494"/>
                  </a:cubicBezTo>
                  <a:cubicBezTo>
                    <a:pt x="22958" y="72098"/>
                    <a:pt x="30108" y="66145"/>
                    <a:pt x="38708" y="61646"/>
                  </a:cubicBezTo>
                  <a:cubicBezTo>
                    <a:pt x="47307" y="57148"/>
                    <a:pt x="57306" y="54899"/>
                    <a:pt x="68709" y="54899"/>
                  </a:cubicBezTo>
                  <a:cubicBezTo>
                    <a:pt x="77907" y="54899"/>
                    <a:pt x="86658" y="56852"/>
                    <a:pt x="94961" y="60752"/>
                  </a:cubicBezTo>
                  <a:cubicBezTo>
                    <a:pt x="103258" y="64651"/>
                    <a:pt x="109810" y="70403"/>
                    <a:pt x="114611" y="78001"/>
                  </a:cubicBezTo>
                  <a:lnTo>
                    <a:pt x="115210" y="78001"/>
                  </a:lnTo>
                  <a:lnTo>
                    <a:pt x="115210" y="0"/>
                  </a:lnTo>
                  <a:lnTo>
                    <a:pt x="157811" y="0"/>
                  </a:lnTo>
                  <a:lnTo>
                    <a:pt x="157811" y="214203"/>
                  </a:lnTo>
                  <a:lnTo>
                    <a:pt x="117308" y="214203"/>
                  </a:lnTo>
                  <a:lnTo>
                    <a:pt x="117308" y="194402"/>
                  </a:lnTo>
                  <a:lnTo>
                    <a:pt x="116709" y="194402"/>
                  </a:lnTo>
                  <a:close/>
                  <a:moveTo>
                    <a:pt x="114901" y="117736"/>
                  </a:moveTo>
                  <a:cubicBezTo>
                    <a:pt x="113704" y="111839"/>
                    <a:pt x="111650" y="106635"/>
                    <a:pt x="108752" y="102137"/>
                  </a:cubicBezTo>
                  <a:cubicBezTo>
                    <a:pt x="105848" y="97639"/>
                    <a:pt x="102099" y="93991"/>
                    <a:pt x="97500" y="91187"/>
                  </a:cubicBezTo>
                  <a:cubicBezTo>
                    <a:pt x="92895" y="88390"/>
                    <a:pt x="87099" y="86985"/>
                    <a:pt x="80099" y="86985"/>
                  </a:cubicBezTo>
                  <a:cubicBezTo>
                    <a:pt x="73100" y="86985"/>
                    <a:pt x="67197" y="88384"/>
                    <a:pt x="62396" y="91187"/>
                  </a:cubicBezTo>
                  <a:cubicBezTo>
                    <a:pt x="57595" y="93991"/>
                    <a:pt x="53740" y="97689"/>
                    <a:pt x="50848" y="102288"/>
                  </a:cubicBezTo>
                  <a:cubicBezTo>
                    <a:pt x="47944" y="106893"/>
                    <a:pt x="45846" y="112141"/>
                    <a:pt x="44548" y="118038"/>
                  </a:cubicBezTo>
                  <a:cubicBezTo>
                    <a:pt x="43244" y="123941"/>
                    <a:pt x="42601" y="130090"/>
                    <a:pt x="42601" y="136491"/>
                  </a:cubicBezTo>
                  <a:cubicBezTo>
                    <a:pt x="42601" y="142489"/>
                    <a:pt x="43300" y="148493"/>
                    <a:pt x="44699" y="154491"/>
                  </a:cubicBezTo>
                  <a:cubicBezTo>
                    <a:pt x="46098" y="160488"/>
                    <a:pt x="48347" y="165843"/>
                    <a:pt x="51447" y="170543"/>
                  </a:cubicBezTo>
                  <a:cubicBezTo>
                    <a:pt x="54546" y="175243"/>
                    <a:pt x="58446" y="179048"/>
                    <a:pt x="63146" y="181946"/>
                  </a:cubicBezTo>
                  <a:cubicBezTo>
                    <a:pt x="67846" y="184851"/>
                    <a:pt x="73497" y="186293"/>
                    <a:pt x="80099" y="186293"/>
                  </a:cubicBezTo>
                  <a:cubicBezTo>
                    <a:pt x="87099" y="186293"/>
                    <a:pt x="92945" y="184895"/>
                    <a:pt x="97651" y="182091"/>
                  </a:cubicBezTo>
                  <a:cubicBezTo>
                    <a:pt x="102351" y="179294"/>
                    <a:pt x="106100" y="175545"/>
                    <a:pt x="108903" y="170839"/>
                  </a:cubicBezTo>
                  <a:cubicBezTo>
                    <a:pt x="111701" y="166139"/>
                    <a:pt x="113704" y="160791"/>
                    <a:pt x="114901" y="154787"/>
                  </a:cubicBezTo>
                  <a:cubicBezTo>
                    <a:pt x="116104" y="148789"/>
                    <a:pt x="116703" y="142590"/>
                    <a:pt x="116703" y="136189"/>
                  </a:cubicBezTo>
                  <a:cubicBezTo>
                    <a:pt x="116703" y="129788"/>
                    <a:pt x="116104" y="123639"/>
                    <a:pt x="114901" y="117736"/>
                  </a:cubicBezTo>
                  <a:close/>
                </a:path>
              </a:pathLst>
            </a:custGeom>
            <a:solidFill>
              <a:srgbClr val="FFFFFF"/>
            </a:solidFill>
            <a:ln w="630" cap="flat">
              <a:noFill/>
              <a:prstDash val="solid"/>
              <a:miter/>
            </a:ln>
          </p:spPr>
          <p:txBody>
            <a:bodyPr rtlCol="0" anchor="ctr"/>
            <a:lstStyle/>
            <a:p>
              <a:endParaRPr lang="de-DE"/>
            </a:p>
          </p:txBody>
        </p:sp>
        <p:sp>
          <p:nvSpPr>
            <p:cNvPr id="38" name="Freeform: Shape 37">
              <a:extLst>
                <a:ext uri="{FF2B5EF4-FFF2-40B4-BE49-F238E27FC236}">
                  <a16:creationId xmlns:a16="http://schemas.microsoft.com/office/drawing/2014/main" id="{691A6E0C-59D4-E6AA-8D95-AA6F159E7C97}"/>
                </a:ext>
              </a:extLst>
            </p:cNvPr>
            <p:cNvSpPr/>
            <p:nvPr/>
          </p:nvSpPr>
          <p:spPr>
            <a:xfrm>
              <a:off x="2037278" y="686539"/>
              <a:ext cx="154763" cy="163203"/>
            </a:xfrm>
            <a:custGeom>
              <a:avLst/>
              <a:gdLst>
                <a:gd name="connsiteX0" fmla="*/ 53103 w 154763"/>
                <a:gd name="connsiteY0" fmla="*/ 122108 h 163203"/>
                <a:gd name="connsiteX1" fmla="*/ 80704 w 154763"/>
                <a:gd name="connsiteY1" fmla="*/ 131407 h 163203"/>
                <a:gd name="connsiteX2" fmla="*/ 102906 w 154763"/>
                <a:gd name="connsiteY2" fmla="*/ 124956 h 163203"/>
                <a:gd name="connsiteX3" fmla="*/ 114302 w 154763"/>
                <a:gd name="connsiteY3" fmla="*/ 111304 h 163203"/>
                <a:gd name="connsiteX4" fmla="*/ 151800 w 154763"/>
                <a:gd name="connsiteY4" fmla="*/ 111304 h 163203"/>
                <a:gd name="connsiteX5" fmla="*/ 124200 w 154763"/>
                <a:gd name="connsiteY5" fmla="*/ 151202 h 163203"/>
                <a:gd name="connsiteX6" fmla="*/ 79198 w 154763"/>
                <a:gd name="connsiteY6" fmla="*/ 163204 h 163203"/>
                <a:gd name="connsiteX7" fmla="*/ 46199 w 154763"/>
                <a:gd name="connsiteY7" fmla="*/ 157351 h 163203"/>
                <a:gd name="connsiteX8" fmla="*/ 21301 w 154763"/>
                <a:gd name="connsiteY8" fmla="*/ 140700 h 163203"/>
                <a:gd name="connsiteX9" fmla="*/ 5550 w 154763"/>
                <a:gd name="connsiteY9" fmla="*/ 114901 h 163203"/>
                <a:gd name="connsiteX10" fmla="*/ 0 w 154763"/>
                <a:gd name="connsiteY10" fmla="*/ 81901 h 163203"/>
                <a:gd name="connsiteX11" fmla="*/ 5702 w 154763"/>
                <a:gd name="connsiteY11" fmla="*/ 49500 h 163203"/>
                <a:gd name="connsiteX12" fmla="*/ 21899 w 154763"/>
                <a:gd name="connsiteY12" fmla="*/ 23550 h 163203"/>
                <a:gd name="connsiteX13" fmla="*/ 46948 w 154763"/>
                <a:gd name="connsiteY13" fmla="*/ 6300 h 163203"/>
                <a:gd name="connsiteX14" fmla="*/ 79198 w 154763"/>
                <a:gd name="connsiteY14" fmla="*/ 0 h 163203"/>
                <a:gd name="connsiteX15" fmla="*/ 113698 w 154763"/>
                <a:gd name="connsiteY15" fmla="*/ 7648 h 163203"/>
                <a:gd name="connsiteX16" fmla="*/ 137846 w 154763"/>
                <a:gd name="connsiteY16" fmla="*/ 28199 h 163203"/>
                <a:gd name="connsiteX17" fmla="*/ 151498 w 154763"/>
                <a:gd name="connsiteY17" fmla="*/ 57602 h 163203"/>
                <a:gd name="connsiteX18" fmla="*/ 154497 w 154763"/>
                <a:gd name="connsiteY18" fmla="*/ 92101 h 163203"/>
                <a:gd name="connsiteX19" fmla="*/ 42595 w 154763"/>
                <a:gd name="connsiteY19" fmla="*/ 92101 h 163203"/>
                <a:gd name="connsiteX20" fmla="*/ 53097 w 154763"/>
                <a:gd name="connsiteY20" fmla="*/ 122102 h 163203"/>
                <a:gd name="connsiteX21" fmla="*/ 101255 w 154763"/>
                <a:gd name="connsiteY21" fmla="*/ 40503 h 163203"/>
                <a:gd name="connsiteX22" fmla="*/ 78001 w 154763"/>
                <a:gd name="connsiteY22" fmla="*/ 32105 h 163203"/>
                <a:gd name="connsiteX23" fmla="*/ 61048 w 154763"/>
                <a:gd name="connsiteY23" fmla="*/ 35558 h 163203"/>
                <a:gd name="connsiteX24" fmla="*/ 50249 w 154763"/>
                <a:gd name="connsiteY24" fmla="*/ 44107 h 163203"/>
                <a:gd name="connsiteX25" fmla="*/ 44548 w 154763"/>
                <a:gd name="connsiteY25" fmla="*/ 54905 h 163203"/>
                <a:gd name="connsiteX26" fmla="*/ 42601 w 154763"/>
                <a:gd name="connsiteY26" fmla="*/ 65105 h 163203"/>
                <a:gd name="connsiteX27" fmla="*/ 111902 w 154763"/>
                <a:gd name="connsiteY27" fmla="*/ 65105 h 163203"/>
                <a:gd name="connsiteX28" fmla="*/ 101255 w 154763"/>
                <a:gd name="connsiteY28" fmla="*/ 40503 h 163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4763" h="163203">
                  <a:moveTo>
                    <a:pt x="53103" y="122108"/>
                  </a:moveTo>
                  <a:cubicBezTo>
                    <a:pt x="59504" y="128307"/>
                    <a:pt x="68702" y="131407"/>
                    <a:pt x="80704" y="131407"/>
                  </a:cubicBezTo>
                  <a:cubicBezTo>
                    <a:pt x="89304" y="131407"/>
                    <a:pt x="96700" y="129259"/>
                    <a:pt x="102906" y="124956"/>
                  </a:cubicBezTo>
                  <a:cubicBezTo>
                    <a:pt x="109105" y="120659"/>
                    <a:pt x="112904" y="116104"/>
                    <a:pt x="114302" y="111304"/>
                  </a:cubicBezTo>
                  <a:lnTo>
                    <a:pt x="151800" y="111304"/>
                  </a:lnTo>
                  <a:cubicBezTo>
                    <a:pt x="145803" y="129901"/>
                    <a:pt x="136598" y="143207"/>
                    <a:pt x="124200" y="151202"/>
                  </a:cubicBezTo>
                  <a:cubicBezTo>
                    <a:pt x="111795" y="159203"/>
                    <a:pt x="96794" y="163204"/>
                    <a:pt x="79198" y="163204"/>
                  </a:cubicBezTo>
                  <a:cubicBezTo>
                    <a:pt x="66995" y="163204"/>
                    <a:pt x="55995" y="161251"/>
                    <a:pt x="46199" y="157351"/>
                  </a:cubicBezTo>
                  <a:cubicBezTo>
                    <a:pt x="36396" y="153451"/>
                    <a:pt x="28092" y="147901"/>
                    <a:pt x="21301" y="140700"/>
                  </a:cubicBezTo>
                  <a:cubicBezTo>
                    <a:pt x="14496" y="133499"/>
                    <a:pt x="9248" y="124905"/>
                    <a:pt x="5550" y="114901"/>
                  </a:cubicBezTo>
                  <a:cubicBezTo>
                    <a:pt x="1846" y="104903"/>
                    <a:pt x="0" y="93903"/>
                    <a:pt x="0" y="81901"/>
                  </a:cubicBezTo>
                  <a:cubicBezTo>
                    <a:pt x="0" y="69899"/>
                    <a:pt x="1896" y="59504"/>
                    <a:pt x="5702" y="49500"/>
                  </a:cubicBezTo>
                  <a:cubicBezTo>
                    <a:pt x="9501" y="39501"/>
                    <a:pt x="14900" y="30851"/>
                    <a:pt x="21899" y="23550"/>
                  </a:cubicBezTo>
                  <a:cubicBezTo>
                    <a:pt x="28898" y="16254"/>
                    <a:pt x="37246" y="10502"/>
                    <a:pt x="46948" y="6300"/>
                  </a:cubicBezTo>
                  <a:cubicBezTo>
                    <a:pt x="56644" y="2098"/>
                    <a:pt x="67398" y="0"/>
                    <a:pt x="79198" y="0"/>
                  </a:cubicBezTo>
                  <a:cubicBezTo>
                    <a:pt x="92397" y="0"/>
                    <a:pt x="103895" y="2552"/>
                    <a:pt x="113698" y="7648"/>
                  </a:cubicBezTo>
                  <a:cubicBezTo>
                    <a:pt x="123494" y="12751"/>
                    <a:pt x="131546" y="19600"/>
                    <a:pt x="137846" y="28199"/>
                  </a:cubicBezTo>
                  <a:cubicBezTo>
                    <a:pt x="144146" y="36799"/>
                    <a:pt x="148695" y="46602"/>
                    <a:pt x="151498" y="57602"/>
                  </a:cubicBezTo>
                  <a:cubicBezTo>
                    <a:pt x="154295" y="68602"/>
                    <a:pt x="155297" y="80099"/>
                    <a:pt x="154497" y="92101"/>
                  </a:cubicBezTo>
                  <a:lnTo>
                    <a:pt x="42595" y="92101"/>
                  </a:lnTo>
                  <a:cubicBezTo>
                    <a:pt x="43193" y="105898"/>
                    <a:pt x="46690" y="115903"/>
                    <a:pt x="53097" y="122102"/>
                  </a:cubicBezTo>
                  <a:close/>
                  <a:moveTo>
                    <a:pt x="101255" y="40503"/>
                  </a:moveTo>
                  <a:cubicBezTo>
                    <a:pt x="96152" y="34909"/>
                    <a:pt x="88403" y="32105"/>
                    <a:pt x="78001" y="32105"/>
                  </a:cubicBezTo>
                  <a:cubicBezTo>
                    <a:pt x="71197" y="32105"/>
                    <a:pt x="65552" y="33258"/>
                    <a:pt x="61048" y="35558"/>
                  </a:cubicBezTo>
                  <a:cubicBezTo>
                    <a:pt x="56550" y="37857"/>
                    <a:pt x="52946" y="40711"/>
                    <a:pt x="50249" y="44107"/>
                  </a:cubicBezTo>
                  <a:cubicBezTo>
                    <a:pt x="47547" y="47509"/>
                    <a:pt x="45644" y="51113"/>
                    <a:pt x="44548" y="54905"/>
                  </a:cubicBezTo>
                  <a:cubicBezTo>
                    <a:pt x="43445" y="58704"/>
                    <a:pt x="42796" y="62106"/>
                    <a:pt x="42601" y="65105"/>
                  </a:cubicBezTo>
                  <a:lnTo>
                    <a:pt x="111902" y="65105"/>
                  </a:lnTo>
                  <a:cubicBezTo>
                    <a:pt x="109899" y="54307"/>
                    <a:pt x="106352" y="46104"/>
                    <a:pt x="101255" y="40503"/>
                  </a:cubicBezTo>
                  <a:close/>
                </a:path>
              </a:pathLst>
            </a:custGeom>
            <a:solidFill>
              <a:srgbClr val="FFFFFF"/>
            </a:solidFill>
            <a:ln w="630" cap="flat">
              <a:noFill/>
              <a:prstDash val="solid"/>
              <a:miter/>
            </a:ln>
          </p:spPr>
          <p:txBody>
            <a:bodyPr rtlCol="0" anchor="ctr"/>
            <a:lstStyle/>
            <a:p>
              <a:endParaRPr lang="de-DE"/>
            </a:p>
          </p:txBody>
        </p:sp>
        <p:sp>
          <p:nvSpPr>
            <p:cNvPr id="39" name="Freeform: Shape 38">
              <a:extLst>
                <a:ext uri="{FF2B5EF4-FFF2-40B4-BE49-F238E27FC236}">
                  <a16:creationId xmlns:a16="http://schemas.microsoft.com/office/drawing/2014/main" id="{789553EB-E661-BD6D-3944-F075E75690D6}"/>
                </a:ext>
              </a:extLst>
            </p:cNvPr>
            <p:cNvSpPr/>
            <p:nvPr/>
          </p:nvSpPr>
          <p:spPr>
            <a:xfrm>
              <a:off x="2193791" y="631640"/>
              <a:ext cx="99913" cy="214209"/>
            </a:xfrm>
            <a:custGeom>
              <a:avLst/>
              <a:gdLst>
                <a:gd name="connsiteX0" fmla="*/ 0 w 99913"/>
                <a:gd name="connsiteY0" fmla="*/ 87603 h 214209"/>
                <a:gd name="connsiteX1" fmla="*/ 0 w 99913"/>
                <a:gd name="connsiteY1" fmla="*/ 59101 h 214209"/>
                <a:gd name="connsiteX2" fmla="*/ 25503 w 99913"/>
                <a:gd name="connsiteY2" fmla="*/ 59101 h 214209"/>
                <a:gd name="connsiteX3" fmla="*/ 25503 w 99913"/>
                <a:gd name="connsiteY3" fmla="*/ 47099 h 214209"/>
                <a:gd name="connsiteX4" fmla="*/ 38405 w 99913"/>
                <a:gd name="connsiteY4" fmla="*/ 13199 h 214209"/>
                <a:gd name="connsiteX5" fmla="*/ 77409 w 99913"/>
                <a:gd name="connsiteY5" fmla="*/ 0 h 214209"/>
                <a:gd name="connsiteX6" fmla="*/ 88812 w 99913"/>
                <a:gd name="connsiteY6" fmla="*/ 447 h 214209"/>
                <a:gd name="connsiteX7" fmla="*/ 99913 w 99913"/>
                <a:gd name="connsiteY7" fmla="*/ 1197 h 214209"/>
                <a:gd name="connsiteX8" fmla="*/ 99913 w 99913"/>
                <a:gd name="connsiteY8" fmla="*/ 33000 h 214209"/>
                <a:gd name="connsiteX9" fmla="*/ 84314 w 99913"/>
                <a:gd name="connsiteY9" fmla="*/ 32099 h 214209"/>
                <a:gd name="connsiteX10" fmla="*/ 71865 w 99913"/>
                <a:gd name="connsiteY10" fmla="*/ 36150 h 214209"/>
                <a:gd name="connsiteX11" fmla="*/ 68117 w 99913"/>
                <a:gd name="connsiteY11" fmla="*/ 49802 h 214209"/>
                <a:gd name="connsiteX12" fmla="*/ 68117 w 99913"/>
                <a:gd name="connsiteY12" fmla="*/ 59101 h 214209"/>
                <a:gd name="connsiteX13" fmla="*/ 97519 w 99913"/>
                <a:gd name="connsiteY13" fmla="*/ 59101 h 214209"/>
                <a:gd name="connsiteX14" fmla="*/ 97519 w 99913"/>
                <a:gd name="connsiteY14" fmla="*/ 87603 h 214209"/>
                <a:gd name="connsiteX15" fmla="*/ 68117 w 99913"/>
                <a:gd name="connsiteY15" fmla="*/ 87603 h 214209"/>
                <a:gd name="connsiteX16" fmla="*/ 68117 w 99913"/>
                <a:gd name="connsiteY16" fmla="*/ 214209 h 214209"/>
                <a:gd name="connsiteX17" fmla="*/ 25515 w 99913"/>
                <a:gd name="connsiteY17" fmla="*/ 214209 h 214209"/>
                <a:gd name="connsiteX18" fmla="*/ 25515 w 99913"/>
                <a:gd name="connsiteY18" fmla="*/ 87603 h 214209"/>
                <a:gd name="connsiteX19" fmla="*/ 13 w 99913"/>
                <a:gd name="connsiteY19" fmla="*/ 87603 h 214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9913" h="214209">
                  <a:moveTo>
                    <a:pt x="0" y="87603"/>
                  </a:moveTo>
                  <a:lnTo>
                    <a:pt x="0" y="59101"/>
                  </a:lnTo>
                  <a:lnTo>
                    <a:pt x="25503" y="59101"/>
                  </a:lnTo>
                  <a:lnTo>
                    <a:pt x="25503" y="47099"/>
                  </a:lnTo>
                  <a:cubicBezTo>
                    <a:pt x="25503" y="33296"/>
                    <a:pt x="29799" y="22000"/>
                    <a:pt x="38405" y="13199"/>
                  </a:cubicBezTo>
                  <a:cubicBezTo>
                    <a:pt x="47005" y="4397"/>
                    <a:pt x="60008" y="0"/>
                    <a:pt x="77409" y="0"/>
                  </a:cubicBezTo>
                  <a:cubicBezTo>
                    <a:pt x="81208" y="0"/>
                    <a:pt x="85007" y="151"/>
                    <a:pt x="88812" y="447"/>
                  </a:cubicBezTo>
                  <a:cubicBezTo>
                    <a:pt x="92611" y="750"/>
                    <a:pt x="96316" y="1002"/>
                    <a:pt x="99913" y="1197"/>
                  </a:cubicBezTo>
                  <a:lnTo>
                    <a:pt x="99913" y="33000"/>
                  </a:lnTo>
                  <a:cubicBezTo>
                    <a:pt x="94911" y="32401"/>
                    <a:pt x="89713" y="32099"/>
                    <a:pt x="84314" y="32099"/>
                  </a:cubicBezTo>
                  <a:cubicBezTo>
                    <a:pt x="78512" y="32099"/>
                    <a:pt x="74360" y="33447"/>
                    <a:pt x="71865" y="36150"/>
                  </a:cubicBezTo>
                  <a:cubicBezTo>
                    <a:pt x="69364" y="38853"/>
                    <a:pt x="68117" y="43401"/>
                    <a:pt x="68117" y="49802"/>
                  </a:cubicBezTo>
                  <a:lnTo>
                    <a:pt x="68117" y="59101"/>
                  </a:lnTo>
                  <a:lnTo>
                    <a:pt x="97519" y="59101"/>
                  </a:lnTo>
                  <a:lnTo>
                    <a:pt x="97519" y="87603"/>
                  </a:lnTo>
                  <a:lnTo>
                    <a:pt x="68117" y="87603"/>
                  </a:lnTo>
                  <a:lnTo>
                    <a:pt x="68117" y="214209"/>
                  </a:lnTo>
                  <a:lnTo>
                    <a:pt x="25515" y="214209"/>
                  </a:lnTo>
                  <a:lnTo>
                    <a:pt x="25515" y="87603"/>
                  </a:lnTo>
                  <a:lnTo>
                    <a:pt x="13" y="87603"/>
                  </a:lnTo>
                  <a:close/>
                </a:path>
              </a:pathLst>
            </a:custGeom>
            <a:solidFill>
              <a:srgbClr val="FFFFFF"/>
            </a:solidFill>
            <a:ln w="630" cap="flat">
              <a:noFill/>
              <a:prstDash val="solid"/>
              <a:miter/>
            </a:ln>
          </p:spPr>
          <p:txBody>
            <a:bodyPr rtlCol="0" anchor="ctr"/>
            <a:lstStyle/>
            <a:p>
              <a:endParaRPr lang="de-DE"/>
            </a:p>
          </p:txBody>
        </p:sp>
        <p:sp>
          <p:nvSpPr>
            <p:cNvPr id="40" name="Freeform: Shape 39">
              <a:extLst>
                <a:ext uri="{FF2B5EF4-FFF2-40B4-BE49-F238E27FC236}">
                  <a16:creationId xmlns:a16="http://schemas.microsoft.com/office/drawing/2014/main" id="{808957E8-559D-57BC-B5D7-E544662D854F}"/>
                </a:ext>
              </a:extLst>
            </p:cNvPr>
            <p:cNvSpPr/>
            <p:nvPr/>
          </p:nvSpPr>
          <p:spPr>
            <a:xfrm>
              <a:off x="2294082" y="686539"/>
              <a:ext cx="154763" cy="163203"/>
            </a:xfrm>
            <a:custGeom>
              <a:avLst/>
              <a:gdLst>
                <a:gd name="connsiteX0" fmla="*/ 53103 w 154763"/>
                <a:gd name="connsiteY0" fmla="*/ 122108 h 163203"/>
                <a:gd name="connsiteX1" fmla="*/ 80704 w 154763"/>
                <a:gd name="connsiteY1" fmla="*/ 131407 h 163203"/>
                <a:gd name="connsiteX2" fmla="*/ 102906 w 154763"/>
                <a:gd name="connsiteY2" fmla="*/ 124956 h 163203"/>
                <a:gd name="connsiteX3" fmla="*/ 114303 w 154763"/>
                <a:gd name="connsiteY3" fmla="*/ 111304 h 163203"/>
                <a:gd name="connsiteX4" fmla="*/ 151801 w 154763"/>
                <a:gd name="connsiteY4" fmla="*/ 111304 h 163203"/>
                <a:gd name="connsiteX5" fmla="*/ 124200 w 154763"/>
                <a:gd name="connsiteY5" fmla="*/ 151202 h 163203"/>
                <a:gd name="connsiteX6" fmla="*/ 79198 w 154763"/>
                <a:gd name="connsiteY6" fmla="*/ 163204 h 163203"/>
                <a:gd name="connsiteX7" fmla="*/ 46199 w 154763"/>
                <a:gd name="connsiteY7" fmla="*/ 157351 h 163203"/>
                <a:gd name="connsiteX8" fmla="*/ 21301 w 154763"/>
                <a:gd name="connsiteY8" fmla="*/ 140700 h 163203"/>
                <a:gd name="connsiteX9" fmla="*/ 5550 w 154763"/>
                <a:gd name="connsiteY9" fmla="*/ 114901 h 163203"/>
                <a:gd name="connsiteX10" fmla="*/ 0 w 154763"/>
                <a:gd name="connsiteY10" fmla="*/ 81901 h 163203"/>
                <a:gd name="connsiteX11" fmla="*/ 5702 w 154763"/>
                <a:gd name="connsiteY11" fmla="*/ 49500 h 163203"/>
                <a:gd name="connsiteX12" fmla="*/ 21899 w 154763"/>
                <a:gd name="connsiteY12" fmla="*/ 23550 h 163203"/>
                <a:gd name="connsiteX13" fmla="*/ 46948 w 154763"/>
                <a:gd name="connsiteY13" fmla="*/ 6300 h 163203"/>
                <a:gd name="connsiteX14" fmla="*/ 79198 w 154763"/>
                <a:gd name="connsiteY14" fmla="*/ 0 h 163203"/>
                <a:gd name="connsiteX15" fmla="*/ 113698 w 154763"/>
                <a:gd name="connsiteY15" fmla="*/ 7648 h 163203"/>
                <a:gd name="connsiteX16" fmla="*/ 137846 w 154763"/>
                <a:gd name="connsiteY16" fmla="*/ 28199 h 163203"/>
                <a:gd name="connsiteX17" fmla="*/ 151498 w 154763"/>
                <a:gd name="connsiteY17" fmla="*/ 57602 h 163203"/>
                <a:gd name="connsiteX18" fmla="*/ 154497 w 154763"/>
                <a:gd name="connsiteY18" fmla="*/ 92101 h 163203"/>
                <a:gd name="connsiteX19" fmla="*/ 42595 w 154763"/>
                <a:gd name="connsiteY19" fmla="*/ 92101 h 163203"/>
                <a:gd name="connsiteX20" fmla="*/ 53097 w 154763"/>
                <a:gd name="connsiteY20" fmla="*/ 122102 h 163203"/>
                <a:gd name="connsiteX21" fmla="*/ 101255 w 154763"/>
                <a:gd name="connsiteY21" fmla="*/ 40503 h 163203"/>
                <a:gd name="connsiteX22" fmla="*/ 78001 w 154763"/>
                <a:gd name="connsiteY22" fmla="*/ 32105 h 163203"/>
                <a:gd name="connsiteX23" fmla="*/ 61048 w 154763"/>
                <a:gd name="connsiteY23" fmla="*/ 35558 h 163203"/>
                <a:gd name="connsiteX24" fmla="*/ 50249 w 154763"/>
                <a:gd name="connsiteY24" fmla="*/ 44107 h 163203"/>
                <a:gd name="connsiteX25" fmla="*/ 44548 w 154763"/>
                <a:gd name="connsiteY25" fmla="*/ 54905 h 163203"/>
                <a:gd name="connsiteX26" fmla="*/ 42601 w 154763"/>
                <a:gd name="connsiteY26" fmla="*/ 65105 h 163203"/>
                <a:gd name="connsiteX27" fmla="*/ 111902 w 154763"/>
                <a:gd name="connsiteY27" fmla="*/ 65105 h 163203"/>
                <a:gd name="connsiteX28" fmla="*/ 101255 w 154763"/>
                <a:gd name="connsiteY28" fmla="*/ 40503 h 163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4763" h="163203">
                  <a:moveTo>
                    <a:pt x="53103" y="122108"/>
                  </a:moveTo>
                  <a:cubicBezTo>
                    <a:pt x="59504" y="128307"/>
                    <a:pt x="68702" y="131407"/>
                    <a:pt x="80704" y="131407"/>
                  </a:cubicBezTo>
                  <a:cubicBezTo>
                    <a:pt x="89304" y="131407"/>
                    <a:pt x="96700" y="129259"/>
                    <a:pt x="102906" y="124956"/>
                  </a:cubicBezTo>
                  <a:cubicBezTo>
                    <a:pt x="109105" y="120659"/>
                    <a:pt x="112904" y="116104"/>
                    <a:pt x="114303" y="111304"/>
                  </a:cubicBezTo>
                  <a:lnTo>
                    <a:pt x="151801" y="111304"/>
                  </a:lnTo>
                  <a:cubicBezTo>
                    <a:pt x="145803" y="129901"/>
                    <a:pt x="136598" y="143207"/>
                    <a:pt x="124200" y="151202"/>
                  </a:cubicBezTo>
                  <a:cubicBezTo>
                    <a:pt x="111795" y="159203"/>
                    <a:pt x="96795" y="163204"/>
                    <a:pt x="79198" y="163204"/>
                  </a:cubicBezTo>
                  <a:cubicBezTo>
                    <a:pt x="66995" y="163204"/>
                    <a:pt x="55995" y="161251"/>
                    <a:pt x="46199" y="157351"/>
                  </a:cubicBezTo>
                  <a:cubicBezTo>
                    <a:pt x="36396" y="153451"/>
                    <a:pt x="28092" y="147901"/>
                    <a:pt x="21301" y="140700"/>
                  </a:cubicBezTo>
                  <a:cubicBezTo>
                    <a:pt x="14496" y="133499"/>
                    <a:pt x="9249" y="124905"/>
                    <a:pt x="5550" y="114901"/>
                  </a:cubicBezTo>
                  <a:cubicBezTo>
                    <a:pt x="1846" y="104903"/>
                    <a:pt x="0" y="93903"/>
                    <a:pt x="0" y="81901"/>
                  </a:cubicBezTo>
                  <a:cubicBezTo>
                    <a:pt x="0" y="69899"/>
                    <a:pt x="1896" y="59504"/>
                    <a:pt x="5702" y="49500"/>
                  </a:cubicBezTo>
                  <a:cubicBezTo>
                    <a:pt x="9501" y="39501"/>
                    <a:pt x="14900" y="30851"/>
                    <a:pt x="21899" y="23550"/>
                  </a:cubicBezTo>
                  <a:cubicBezTo>
                    <a:pt x="28899" y="16254"/>
                    <a:pt x="37246" y="10502"/>
                    <a:pt x="46948" y="6300"/>
                  </a:cubicBezTo>
                  <a:cubicBezTo>
                    <a:pt x="56644" y="2098"/>
                    <a:pt x="67398" y="0"/>
                    <a:pt x="79198" y="0"/>
                  </a:cubicBezTo>
                  <a:cubicBezTo>
                    <a:pt x="92397" y="0"/>
                    <a:pt x="103895" y="2552"/>
                    <a:pt x="113698" y="7648"/>
                  </a:cubicBezTo>
                  <a:cubicBezTo>
                    <a:pt x="123494" y="12751"/>
                    <a:pt x="131546" y="19600"/>
                    <a:pt x="137846" y="28199"/>
                  </a:cubicBezTo>
                  <a:cubicBezTo>
                    <a:pt x="144146" y="36799"/>
                    <a:pt x="148695" y="46602"/>
                    <a:pt x="151498" y="57602"/>
                  </a:cubicBezTo>
                  <a:cubicBezTo>
                    <a:pt x="154295" y="68602"/>
                    <a:pt x="155297" y="80099"/>
                    <a:pt x="154497" y="92101"/>
                  </a:cubicBezTo>
                  <a:lnTo>
                    <a:pt x="42595" y="92101"/>
                  </a:lnTo>
                  <a:cubicBezTo>
                    <a:pt x="43193" y="105898"/>
                    <a:pt x="46690" y="115903"/>
                    <a:pt x="53097" y="122102"/>
                  </a:cubicBezTo>
                  <a:close/>
                  <a:moveTo>
                    <a:pt x="101255" y="40503"/>
                  </a:moveTo>
                  <a:cubicBezTo>
                    <a:pt x="96152" y="34909"/>
                    <a:pt x="88403" y="32105"/>
                    <a:pt x="78001" y="32105"/>
                  </a:cubicBezTo>
                  <a:cubicBezTo>
                    <a:pt x="71197" y="32105"/>
                    <a:pt x="65552" y="33258"/>
                    <a:pt x="61048" y="35558"/>
                  </a:cubicBezTo>
                  <a:cubicBezTo>
                    <a:pt x="56550" y="37857"/>
                    <a:pt x="52946" y="40711"/>
                    <a:pt x="50249" y="44107"/>
                  </a:cubicBezTo>
                  <a:cubicBezTo>
                    <a:pt x="47547" y="47509"/>
                    <a:pt x="45644" y="51113"/>
                    <a:pt x="44548" y="54905"/>
                  </a:cubicBezTo>
                  <a:cubicBezTo>
                    <a:pt x="43446" y="58704"/>
                    <a:pt x="42797" y="62106"/>
                    <a:pt x="42601" y="65105"/>
                  </a:cubicBezTo>
                  <a:lnTo>
                    <a:pt x="111902" y="65105"/>
                  </a:lnTo>
                  <a:cubicBezTo>
                    <a:pt x="109899" y="54307"/>
                    <a:pt x="106352" y="46104"/>
                    <a:pt x="101255" y="40503"/>
                  </a:cubicBezTo>
                  <a:close/>
                </a:path>
              </a:pathLst>
            </a:custGeom>
            <a:solidFill>
              <a:srgbClr val="FFFFFF"/>
            </a:solidFill>
            <a:ln w="630" cap="flat">
              <a:noFill/>
              <a:prstDash val="solid"/>
              <a:miter/>
            </a:ln>
          </p:spPr>
          <p:txBody>
            <a:bodyPr rtlCol="0" anchor="ctr"/>
            <a:lstStyle/>
            <a:p>
              <a:endParaRPr lang="de-DE"/>
            </a:p>
          </p:txBody>
        </p:sp>
        <p:sp>
          <p:nvSpPr>
            <p:cNvPr id="41" name="Freeform: Shape 40">
              <a:extLst>
                <a:ext uri="{FF2B5EF4-FFF2-40B4-BE49-F238E27FC236}">
                  <a16:creationId xmlns:a16="http://schemas.microsoft.com/office/drawing/2014/main" id="{1C8C92F9-0FD1-1E65-ED71-567DD8DA3F21}"/>
                </a:ext>
              </a:extLst>
            </p:cNvPr>
            <p:cNvSpPr/>
            <p:nvPr/>
          </p:nvSpPr>
          <p:spPr>
            <a:xfrm>
              <a:off x="2468027" y="686545"/>
              <a:ext cx="145500" cy="159310"/>
            </a:xfrm>
            <a:custGeom>
              <a:avLst/>
              <a:gdLst>
                <a:gd name="connsiteX0" fmla="*/ 40497 w 145500"/>
                <a:gd name="connsiteY0" fmla="*/ 4196 h 159310"/>
                <a:gd name="connsiteX1" fmla="*/ 40497 w 145500"/>
                <a:gd name="connsiteY1" fmla="*/ 25799 h 159310"/>
                <a:gd name="connsiteX2" fmla="*/ 41398 w 145500"/>
                <a:gd name="connsiteY2" fmla="*/ 25799 h 159310"/>
                <a:gd name="connsiteX3" fmla="*/ 62396 w 145500"/>
                <a:gd name="connsiteY3" fmla="*/ 6149 h 159310"/>
                <a:gd name="connsiteX4" fmla="*/ 88800 w 145500"/>
                <a:gd name="connsiteY4" fmla="*/ 0 h 159310"/>
                <a:gd name="connsiteX5" fmla="*/ 116848 w 145500"/>
                <a:gd name="connsiteY5" fmla="*/ 4649 h 159310"/>
                <a:gd name="connsiteX6" fmla="*/ 134097 w 145500"/>
                <a:gd name="connsiteY6" fmla="*/ 17552 h 159310"/>
                <a:gd name="connsiteX7" fmla="*/ 142949 w 145500"/>
                <a:gd name="connsiteY7" fmla="*/ 37656 h 159310"/>
                <a:gd name="connsiteX8" fmla="*/ 145500 w 145500"/>
                <a:gd name="connsiteY8" fmla="*/ 63908 h 159310"/>
                <a:gd name="connsiteX9" fmla="*/ 145500 w 145500"/>
                <a:gd name="connsiteY9" fmla="*/ 159310 h 159310"/>
                <a:gd name="connsiteX10" fmla="*/ 102899 w 145500"/>
                <a:gd name="connsiteY10" fmla="*/ 159310 h 159310"/>
                <a:gd name="connsiteX11" fmla="*/ 102899 w 145500"/>
                <a:gd name="connsiteY11" fmla="*/ 71707 h 159310"/>
                <a:gd name="connsiteX12" fmla="*/ 96902 w 145500"/>
                <a:gd name="connsiteY12" fmla="*/ 43055 h 159310"/>
                <a:gd name="connsiteX13" fmla="*/ 75601 w 145500"/>
                <a:gd name="connsiteY13" fmla="*/ 33605 h 159310"/>
                <a:gd name="connsiteX14" fmla="*/ 50401 w 145500"/>
                <a:gd name="connsiteY14" fmla="*/ 43956 h 159310"/>
                <a:gd name="connsiteX15" fmla="*/ 42601 w 145500"/>
                <a:gd name="connsiteY15" fmla="*/ 78008 h 159310"/>
                <a:gd name="connsiteX16" fmla="*/ 42601 w 145500"/>
                <a:gd name="connsiteY16" fmla="*/ 159310 h 159310"/>
                <a:gd name="connsiteX17" fmla="*/ 0 w 145500"/>
                <a:gd name="connsiteY17" fmla="*/ 159310 h 159310"/>
                <a:gd name="connsiteX18" fmla="*/ 0 w 145500"/>
                <a:gd name="connsiteY18" fmla="*/ 4208 h 159310"/>
                <a:gd name="connsiteX19" fmla="*/ 40503 w 145500"/>
                <a:gd name="connsiteY19" fmla="*/ 4208 h 159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5500" h="159310">
                  <a:moveTo>
                    <a:pt x="40497" y="4196"/>
                  </a:moveTo>
                  <a:lnTo>
                    <a:pt x="40497" y="25799"/>
                  </a:lnTo>
                  <a:lnTo>
                    <a:pt x="41398" y="25799"/>
                  </a:lnTo>
                  <a:cubicBezTo>
                    <a:pt x="46797" y="16796"/>
                    <a:pt x="53796" y="10250"/>
                    <a:pt x="62396" y="6149"/>
                  </a:cubicBezTo>
                  <a:cubicBezTo>
                    <a:pt x="70996" y="2054"/>
                    <a:pt x="79797" y="0"/>
                    <a:pt x="88800" y="0"/>
                  </a:cubicBezTo>
                  <a:cubicBezTo>
                    <a:pt x="100203" y="0"/>
                    <a:pt x="109546" y="1550"/>
                    <a:pt x="116848" y="4649"/>
                  </a:cubicBezTo>
                  <a:cubicBezTo>
                    <a:pt x="124143" y="7755"/>
                    <a:pt x="129895" y="12052"/>
                    <a:pt x="134097" y="17552"/>
                  </a:cubicBezTo>
                  <a:cubicBezTo>
                    <a:pt x="138299" y="23058"/>
                    <a:pt x="141248" y="29755"/>
                    <a:pt x="142949" y="37656"/>
                  </a:cubicBezTo>
                  <a:cubicBezTo>
                    <a:pt x="144644" y="45556"/>
                    <a:pt x="145500" y="54307"/>
                    <a:pt x="145500" y="63908"/>
                  </a:cubicBezTo>
                  <a:lnTo>
                    <a:pt x="145500" y="159310"/>
                  </a:lnTo>
                  <a:lnTo>
                    <a:pt x="102899" y="159310"/>
                  </a:lnTo>
                  <a:lnTo>
                    <a:pt x="102899" y="71707"/>
                  </a:lnTo>
                  <a:cubicBezTo>
                    <a:pt x="102899" y="58912"/>
                    <a:pt x="100896" y="49355"/>
                    <a:pt x="96902" y="43055"/>
                  </a:cubicBezTo>
                  <a:cubicBezTo>
                    <a:pt x="92901" y="36755"/>
                    <a:pt x="85801" y="33605"/>
                    <a:pt x="75601" y="33605"/>
                  </a:cubicBezTo>
                  <a:cubicBezTo>
                    <a:pt x="63996" y="33605"/>
                    <a:pt x="55598" y="37057"/>
                    <a:pt x="50401" y="43956"/>
                  </a:cubicBezTo>
                  <a:cubicBezTo>
                    <a:pt x="45197" y="50854"/>
                    <a:pt x="42601" y="62207"/>
                    <a:pt x="42601" y="78008"/>
                  </a:cubicBezTo>
                  <a:lnTo>
                    <a:pt x="42601" y="159310"/>
                  </a:lnTo>
                  <a:lnTo>
                    <a:pt x="0" y="159310"/>
                  </a:lnTo>
                  <a:lnTo>
                    <a:pt x="0" y="4208"/>
                  </a:lnTo>
                  <a:lnTo>
                    <a:pt x="40503" y="4208"/>
                  </a:lnTo>
                  <a:close/>
                </a:path>
              </a:pathLst>
            </a:custGeom>
            <a:solidFill>
              <a:srgbClr val="FFFFFF"/>
            </a:solidFill>
            <a:ln w="630" cap="flat">
              <a:noFill/>
              <a:prstDash val="solid"/>
              <a:miter/>
            </a:ln>
          </p:spPr>
          <p:txBody>
            <a:bodyPr rtlCol="0" anchor="ctr"/>
            <a:lstStyle/>
            <a:p>
              <a:endParaRPr lang="de-DE"/>
            </a:p>
          </p:txBody>
        </p:sp>
        <p:sp>
          <p:nvSpPr>
            <p:cNvPr id="42" name="Freeform: Shape 41">
              <a:extLst>
                <a:ext uri="{FF2B5EF4-FFF2-40B4-BE49-F238E27FC236}">
                  <a16:creationId xmlns:a16="http://schemas.microsoft.com/office/drawing/2014/main" id="{6EDE006E-59EE-1E2D-249A-C8D090E069DA}"/>
                </a:ext>
              </a:extLst>
            </p:cNvPr>
            <p:cNvSpPr/>
            <p:nvPr/>
          </p:nvSpPr>
          <p:spPr>
            <a:xfrm>
              <a:off x="2632491" y="686533"/>
              <a:ext cx="143704" cy="163209"/>
            </a:xfrm>
            <a:custGeom>
              <a:avLst/>
              <a:gdLst>
                <a:gd name="connsiteX0" fmla="*/ 43345 w 143704"/>
                <a:gd name="connsiteY0" fmla="*/ 120760 h 163209"/>
                <a:gd name="connsiteX1" fmla="*/ 50697 w 143704"/>
                <a:gd name="connsiteY1" fmla="*/ 128862 h 163209"/>
                <a:gd name="connsiteX2" fmla="*/ 61048 w 143704"/>
                <a:gd name="connsiteY2" fmla="*/ 133511 h 163209"/>
                <a:gd name="connsiteX3" fmla="*/ 73201 w 143704"/>
                <a:gd name="connsiteY3" fmla="*/ 135011 h 163209"/>
                <a:gd name="connsiteX4" fmla="*/ 82651 w 143704"/>
                <a:gd name="connsiteY4" fmla="*/ 133959 h 163209"/>
                <a:gd name="connsiteX5" fmla="*/ 91654 w 143704"/>
                <a:gd name="connsiteY5" fmla="*/ 130657 h 163209"/>
                <a:gd name="connsiteX6" fmla="*/ 98401 w 143704"/>
                <a:gd name="connsiteY6" fmla="*/ 124660 h 163209"/>
                <a:gd name="connsiteX7" fmla="*/ 101104 w 143704"/>
                <a:gd name="connsiteY7" fmla="*/ 115210 h 163209"/>
                <a:gd name="connsiteX8" fmla="*/ 88352 w 143704"/>
                <a:gd name="connsiteY8" fmla="*/ 100808 h 163209"/>
                <a:gd name="connsiteX9" fmla="*/ 52801 w 143704"/>
                <a:gd name="connsiteY9" fmla="*/ 91206 h 163209"/>
                <a:gd name="connsiteX10" fmla="*/ 34650 w 143704"/>
                <a:gd name="connsiteY10" fmla="*/ 86254 h 163209"/>
                <a:gd name="connsiteX11" fmla="*/ 18900 w 143704"/>
                <a:gd name="connsiteY11" fmla="*/ 78751 h 163209"/>
                <a:gd name="connsiteX12" fmla="*/ 7799 w 143704"/>
                <a:gd name="connsiteY12" fmla="*/ 67052 h 163209"/>
                <a:gd name="connsiteX13" fmla="*/ 3597 w 143704"/>
                <a:gd name="connsiteY13" fmla="*/ 49802 h 163209"/>
                <a:gd name="connsiteX14" fmla="*/ 9450 w 143704"/>
                <a:gd name="connsiteY14" fmla="*/ 25200 h 163209"/>
                <a:gd name="connsiteX15" fmla="*/ 24898 w 143704"/>
                <a:gd name="connsiteY15" fmla="*/ 10049 h 163209"/>
                <a:gd name="connsiteX16" fmla="*/ 46501 w 143704"/>
                <a:gd name="connsiteY16" fmla="*/ 2249 h 163209"/>
                <a:gd name="connsiteX17" fmla="*/ 71103 w 143704"/>
                <a:gd name="connsiteY17" fmla="*/ 0 h 163209"/>
                <a:gd name="connsiteX18" fmla="*/ 95553 w 143704"/>
                <a:gd name="connsiteY18" fmla="*/ 2400 h 163209"/>
                <a:gd name="connsiteX19" fmla="*/ 116703 w 143704"/>
                <a:gd name="connsiteY19" fmla="*/ 10502 h 163209"/>
                <a:gd name="connsiteX20" fmla="*/ 132151 w 143704"/>
                <a:gd name="connsiteY20" fmla="*/ 25654 h 163209"/>
                <a:gd name="connsiteX21" fmla="*/ 139503 w 143704"/>
                <a:gd name="connsiteY21" fmla="*/ 49506 h 163209"/>
                <a:gd name="connsiteX22" fmla="*/ 98999 w 143704"/>
                <a:gd name="connsiteY22" fmla="*/ 49506 h 163209"/>
                <a:gd name="connsiteX23" fmla="*/ 89701 w 143704"/>
                <a:gd name="connsiteY23" fmla="*/ 32855 h 163209"/>
                <a:gd name="connsiteX24" fmla="*/ 69899 w 143704"/>
                <a:gd name="connsiteY24" fmla="*/ 28508 h 163209"/>
                <a:gd name="connsiteX25" fmla="*/ 62100 w 143704"/>
                <a:gd name="connsiteY25" fmla="*/ 28955 h 163209"/>
                <a:gd name="connsiteX26" fmla="*/ 54452 w 143704"/>
                <a:gd name="connsiteY26" fmla="*/ 30908 h 163209"/>
                <a:gd name="connsiteX27" fmla="*/ 48599 w 143704"/>
                <a:gd name="connsiteY27" fmla="*/ 35255 h 163209"/>
                <a:gd name="connsiteX28" fmla="*/ 46199 w 143704"/>
                <a:gd name="connsiteY28" fmla="*/ 42904 h 163209"/>
                <a:gd name="connsiteX29" fmla="*/ 50401 w 143704"/>
                <a:gd name="connsiteY29" fmla="*/ 52202 h 163209"/>
                <a:gd name="connsiteX30" fmla="*/ 61350 w 143704"/>
                <a:gd name="connsiteY30" fmla="*/ 58055 h 163209"/>
                <a:gd name="connsiteX31" fmla="*/ 76798 w 143704"/>
                <a:gd name="connsiteY31" fmla="*/ 62106 h 163209"/>
                <a:gd name="connsiteX32" fmla="*/ 94501 w 143704"/>
                <a:gd name="connsiteY32" fmla="*/ 66006 h 163209"/>
                <a:gd name="connsiteX33" fmla="*/ 112652 w 143704"/>
                <a:gd name="connsiteY33" fmla="*/ 71109 h 163209"/>
                <a:gd name="connsiteX34" fmla="*/ 128402 w 143704"/>
                <a:gd name="connsiteY34" fmla="*/ 79060 h 163209"/>
                <a:gd name="connsiteX35" fmla="*/ 139503 w 143704"/>
                <a:gd name="connsiteY35" fmla="*/ 91357 h 163209"/>
                <a:gd name="connsiteX36" fmla="*/ 143705 w 143704"/>
                <a:gd name="connsiteY36" fmla="*/ 109508 h 163209"/>
                <a:gd name="connsiteX37" fmla="*/ 137556 w 143704"/>
                <a:gd name="connsiteY37" fmla="*/ 135156 h 163209"/>
                <a:gd name="connsiteX38" fmla="*/ 121503 w 143704"/>
                <a:gd name="connsiteY38" fmla="*/ 151807 h 163209"/>
                <a:gd name="connsiteX39" fmla="*/ 98855 w 143704"/>
                <a:gd name="connsiteY39" fmla="*/ 160658 h 163209"/>
                <a:gd name="connsiteX40" fmla="*/ 72905 w 143704"/>
                <a:gd name="connsiteY40" fmla="*/ 163210 h 163209"/>
                <a:gd name="connsiteX41" fmla="*/ 46501 w 143704"/>
                <a:gd name="connsiteY41" fmla="*/ 160507 h 163209"/>
                <a:gd name="connsiteX42" fmla="*/ 23550 w 143704"/>
                <a:gd name="connsiteY42" fmla="*/ 151504 h 163209"/>
                <a:gd name="connsiteX43" fmla="*/ 7050 w 143704"/>
                <a:gd name="connsiteY43" fmla="*/ 134853 h 163209"/>
                <a:gd name="connsiteX44" fmla="*/ 0 w 143704"/>
                <a:gd name="connsiteY44" fmla="*/ 108903 h 163209"/>
                <a:gd name="connsiteX45" fmla="*/ 40503 w 143704"/>
                <a:gd name="connsiteY45" fmla="*/ 108903 h 163209"/>
                <a:gd name="connsiteX46" fmla="*/ 43351 w 143704"/>
                <a:gd name="connsiteY46" fmla="*/ 120754 h 163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43704" h="163209">
                  <a:moveTo>
                    <a:pt x="43345" y="120760"/>
                  </a:moveTo>
                  <a:cubicBezTo>
                    <a:pt x="45241" y="124061"/>
                    <a:pt x="47698" y="126758"/>
                    <a:pt x="50697" y="128862"/>
                  </a:cubicBezTo>
                  <a:cubicBezTo>
                    <a:pt x="53696" y="130966"/>
                    <a:pt x="57148" y="132516"/>
                    <a:pt x="61048" y="133511"/>
                  </a:cubicBezTo>
                  <a:cubicBezTo>
                    <a:pt x="64947" y="134513"/>
                    <a:pt x="68999" y="135011"/>
                    <a:pt x="73201" y="135011"/>
                  </a:cubicBezTo>
                  <a:cubicBezTo>
                    <a:pt x="76199" y="135011"/>
                    <a:pt x="79350" y="134664"/>
                    <a:pt x="82651" y="133959"/>
                  </a:cubicBezTo>
                  <a:cubicBezTo>
                    <a:pt x="85952" y="133259"/>
                    <a:pt x="88951" y="132157"/>
                    <a:pt x="91654" y="130657"/>
                  </a:cubicBezTo>
                  <a:cubicBezTo>
                    <a:pt x="94356" y="129158"/>
                    <a:pt x="96605" y="127161"/>
                    <a:pt x="98401" y="124660"/>
                  </a:cubicBezTo>
                  <a:cubicBezTo>
                    <a:pt x="100203" y="122159"/>
                    <a:pt x="101104" y="119008"/>
                    <a:pt x="101104" y="115210"/>
                  </a:cubicBezTo>
                  <a:cubicBezTo>
                    <a:pt x="101104" y="108809"/>
                    <a:pt x="96851" y="104008"/>
                    <a:pt x="88352" y="100808"/>
                  </a:cubicBezTo>
                  <a:cubicBezTo>
                    <a:pt x="79847" y="97613"/>
                    <a:pt x="67997" y="94407"/>
                    <a:pt x="52801" y="91206"/>
                  </a:cubicBezTo>
                  <a:cubicBezTo>
                    <a:pt x="46602" y="89808"/>
                    <a:pt x="40547" y="88157"/>
                    <a:pt x="34650" y="86254"/>
                  </a:cubicBezTo>
                  <a:cubicBezTo>
                    <a:pt x="28747" y="84358"/>
                    <a:pt x="23499" y="81857"/>
                    <a:pt x="18900" y="78751"/>
                  </a:cubicBezTo>
                  <a:cubicBezTo>
                    <a:pt x="14295" y="75651"/>
                    <a:pt x="10597" y="71752"/>
                    <a:pt x="7799" y="67052"/>
                  </a:cubicBezTo>
                  <a:cubicBezTo>
                    <a:pt x="4996" y="62352"/>
                    <a:pt x="3597" y="56600"/>
                    <a:pt x="3597" y="49802"/>
                  </a:cubicBezTo>
                  <a:cubicBezTo>
                    <a:pt x="3597" y="39804"/>
                    <a:pt x="5544" y="31607"/>
                    <a:pt x="9450" y="25200"/>
                  </a:cubicBezTo>
                  <a:cubicBezTo>
                    <a:pt x="13350" y="18799"/>
                    <a:pt x="18497" y="13753"/>
                    <a:pt x="24898" y="10049"/>
                  </a:cubicBezTo>
                  <a:cubicBezTo>
                    <a:pt x="31299" y="6350"/>
                    <a:pt x="38493" y="3749"/>
                    <a:pt x="46501" y="2249"/>
                  </a:cubicBezTo>
                  <a:cubicBezTo>
                    <a:pt x="54496" y="750"/>
                    <a:pt x="62698" y="0"/>
                    <a:pt x="71103" y="0"/>
                  </a:cubicBezTo>
                  <a:cubicBezTo>
                    <a:pt x="79507" y="0"/>
                    <a:pt x="87653" y="800"/>
                    <a:pt x="95553" y="2400"/>
                  </a:cubicBezTo>
                  <a:cubicBezTo>
                    <a:pt x="103454" y="4001"/>
                    <a:pt x="110503" y="6703"/>
                    <a:pt x="116703" y="10502"/>
                  </a:cubicBezTo>
                  <a:cubicBezTo>
                    <a:pt x="122902" y="14301"/>
                    <a:pt x="128049" y="19354"/>
                    <a:pt x="132151" y="25654"/>
                  </a:cubicBezTo>
                  <a:cubicBezTo>
                    <a:pt x="136246" y="31954"/>
                    <a:pt x="138696" y="39905"/>
                    <a:pt x="139503" y="49506"/>
                  </a:cubicBezTo>
                  <a:lnTo>
                    <a:pt x="98999" y="49506"/>
                  </a:lnTo>
                  <a:cubicBezTo>
                    <a:pt x="98401" y="41310"/>
                    <a:pt x="95295" y="35759"/>
                    <a:pt x="89701" y="32855"/>
                  </a:cubicBezTo>
                  <a:cubicBezTo>
                    <a:pt x="84100" y="29957"/>
                    <a:pt x="77497" y="28508"/>
                    <a:pt x="69899" y="28508"/>
                  </a:cubicBezTo>
                  <a:cubicBezTo>
                    <a:pt x="67499" y="28508"/>
                    <a:pt x="64897" y="28659"/>
                    <a:pt x="62100" y="28955"/>
                  </a:cubicBezTo>
                  <a:cubicBezTo>
                    <a:pt x="59296" y="29258"/>
                    <a:pt x="56745" y="29906"/>
                    <a:pt x="54452" y="30908"/>
                  </a:cubicBezTo>
                  <a:cubicBezTo>
                    <a:pt x="52152" y="31910"/>
                    <a:pt x="50199" y="33359"/>
                    <a:pt x="48599" y="35255"/>
                  </a:cubicBezTo>
                  <a:cubicBezTo>
                    <a:pt x="46999" y="37158"/>
                    <a:pt x="46199" y="39709"/>
                    <a:pt x="46199" y="42904"/>
                  </a:cubicBezTo>
                  <a:cubicBezTo>
                    <a:pt x="46199" y="46702"/>
                    <a:pt x="47597" y="49802"/>
                    <a:pt x="50401" y="52202"/>
                  </a:cubicBezTo>
                  <a:cubicBezTo>
                    <a:pt x="53198" y="54603"/>
                    <a:pt x="56852" y="56550"/>
                    <a:pt x="61350" y="58055"/>
                  </a:cubicBezTo>
                  <a:cubicBezTo>
                    <a:pt x="65848" y="59555"/>
                    <a:pt x="70996" y="60903"/>
                    <a:pt x="76798" y="62106"/>
                  </a:cubicBezTo>
                  <a:cubicBezTo>
                    <a:pt x="82594" y="63303"/>
                    <a:pt x="88497" y="64607"/>
                    <a:pt x="94501" y="66006"/>
                  </a:cubicBezTo>
                  <a:cubicBezTo>
                    <a:pt x="100700" y="67405"/>
                    <a:pt x="106749" y="69112"/>
                    <a:pt x="112652" y="71109"/>
                  </a:cubicBezTo>
                  <a:cubicBezTo>
                    <a:pt x="118549" y="73112"/>
                    <a:pt x="123797" y="75758"/>
                    <a:pt x="128402" y="79060"/>
                  </a:cubicBezTo>
                  <a:cubicBezTo>
                    <a:pt x="133001" y="82361"/>
                    <a:pt x="136699" y="86462"/>
                    <a:pt x="139503" y="91357"/>
                  </a:cubicBezTo>
                  <a:cubicBezTo>
                    <a:pt x="142300" y="96259"/>
                    <a:pt x="143705" y="102307"/>
                    <a:pt x="143705" y="109508"/>
                  </a:cubicBezTo>
                  <a:cubicBezTo>
                    <a:pt x="143705" y="119708"/>
                    <a:pt x="141651" y="128257"/>
                    <a:pt x="137556" y="135156"/>
                  </a:cubicBezTo>
                  <a:cubicBezTo>
                    <a:pt x="133455" y="142054"/>
                    <a:pt x="128106" y="147605"/>
                    <a:pt x="121503" y="151807"/>
                  </a:cubicBezTo>
                  <a:cubicBezTo>
                    <a:pt x="114901" y="156009"/>
                    <a:pt x="107353" y="158957"/>
                    <a:pt x="98855" y="160658"/>
                  </a:cubicBezTo>
                  <a:cubicBezTo>
                    <a:pt x="90349" y="162353"/>
                    <a:pt x="81699" y="163210"/>
                    <a:pt x="72905" y="163210"/>
                  </a:cubicBezTo>
                  <a:cubicBezTo>
                    <a:pt x="64110" y="163210"/>
                    <a:pt x="55101" y="162309"/>
                    <a:pt x="46501" y="160507"/>
                  </a:cubicBezTo>
                  <a:cubicBezTo>
                    <a:pt x="37901" y="158705"/>
                    <a:pt x="30247" y="155706"/>
                    <a:pt x="23550" y="151504"/>
                  </a:cubicBezTo>
                  <a:cubicBezTo>
                    <a:pt x="16846" y="147302"/>
                    <a:pt x="11346" y="141752"/>
                    <a:pt x="7050" y="134853"/>
                  </a:cubicBezTo>
                  <a:cubicBezTo>
                    <a:pt x="2747" y="127955"/>
                    <a:pt x="397" y="119305"/>
                    <a:pt x="0" y="108903"/>
                  </a:cubicBezTo>
                  <a:lnTo>
                    <a:pt x="40503" y="108903"/>
                  </a:lnTo>
                  <a:cubicBezTo>
                    <a:pt x="40503" y="113509"/>
                    <a:pt x="41448" y="117452"/>
                    <a:pt x="43351" y="120754"/>
                  </a:cubicBezTo>
                  <a:close/>
                </a:path>
              </a:pathLst>
            </a:custGeom>
            <a:solidFill>
              <a:srgbClr val="FFFFFF"/>
            </a:solidFill>
            <a:ln w="630" cap="flat">
              <a:noFill/>
              <a:prstDash val="solid"/>
              <a:miter/>
            </a:ln>
          </p:spPr>
          <p:txBody>
            <a:bodyPr rtlCol="0" anchor="ctr"/>
            <a:lstStyle/>
            <a:p>
              <a:endParaRPr lang="de-DE"/>
            </a:p>
          </p:txBody>
        </p:sp>
        <p:sp>
          <p:nvSpPr>
            <p:cNvPr id="43" name="Freeform: Shape 42">
              <a:extLst>
                <a:ext uri="{FF2B5EF4-FFF2-40B4-BE49-F238E27FC236}">
                  <a16:creationId xmlns:a16="http://schemas.microsoft.com/office/drawing/2014/main" id="{FF33A448-8FDB-C1C9-758B-62418E65185E}"/>
                </a:ext>
              </a:extLst>
            </p:cNvPr>
            <p:cNvSpPr/>
            <p:nvPr/>
          </p:nvSpPr>
          <p:spPr>
            <a:xfrm>
              <a:off x="2787611" y="686539"/>
              <a:ext cx="154763" cy="163203"/>
            </a:xfrm>
            <a:custGeom>
              <a:avLst/>
              <a:gdLst>
                <a:gd name="connsiteX0" fmla="*/ 53103 w 154763"/>
                <a:gd name="connsiteY0" fmla="*/ 122108 h 163203"/>
                <a:gd name="connsiteX1" fmla="*/ 80704 w 154763"/>
                <a:gd name="connsiteY1" fmla="*/ 131407 h 163203"/>
                <a:gd name="connsiteX2" fmla="*/ 102906 w 154763"/>
                <a:gd name="connsiteY2" fmla="*/ 124956 h 163203"/>
                <a:gd name="connsiteX3" fmla="*/ 114302 w 154763"/>
                <a:gd name="connsiteY3" fmla="*/ 111304 h 163203"/>
                <a:gd name="connsiteX4" fmla="*/ 151800 w 154763"/>
                <a:gd name="connsiteY4" fmla="*/ 111304 h 163203"/>
                <a:gd name="connsiteX5" fmla="*/ 124200 w 154763"/>
                <a:gd name="connsiteY5" fmla="*/ 151202 h 163203"/>
                <a:gd name="connsiteX6" fmla="*/ 79198 w 154763"/>
                <a:gd name="connsiteY6" fmla="*/ 163204 h 163203"/>
                <a:gd name="connsiteX7" fmla="*/ 46199 w 154763"/>
                <a:gd name="connsiteY7" fmla="*/ 157351 h 163203"/>
                <a:gd name="connsiteX8" fmla="*/ 21301 w 154763"/>
                <a:gd name="connsiteY8" fmla="*/ 140700 h 163203"/>
                <a:gd name="connsiteX9" fmla="*/ 5550 w 154763"/>
                <a:gd name="connsiteY9" fmla="*/ 114901 h 163203"/>
                <a:gd name="connsiteX10" fmla="*/ 0 w 154763"/>
                <a:gd name="connsiteY10" fmla="*/ 81901 h 163203"/>
                <a:gd name="connsiteX11" fmla="*/ 5702 w 154763"/>
                <a:gd name="connsiteY11" fmla="*/ 49500 h 163203"/>
                <a:gd name="connsiteX12" fmla="*/ 21899 w 154763"/>
                <a:gd name="connsiteY12" fmla="*/ 23550 h 163203"/>
                <a:gd name="connsiteX13" fmla="*/ 46948 w 154763"/>
                <a:gd name="connsiteY13" fmla="*/ 6300 h 163203"/>
                <a:gd name="connsiteX14" fmla="*/ 79198 w 154763"/>
                <a:gd name="connsiteY14" fmla="*/ 0 h 163203"/>
                <a:gd name="connsiteX15" fmla="*/ 113698 w 154763"/>
                <a:gd name="connsiteY15" fmla="*/ 7648 h 163203"/>
                <a:gd name="connsiteX16" fmla="*/ 137846 w 154763"/>
                <a:gd name="connsiteY16" fmla="*/ 28199 h 163203"/>
                <a:gd name="connsiteX17" fmla="*/ 151498 w 154763"/>
                <a:gd name="connsiteY17" fmla="*/ 57602 h 163203"/>
                <a:gd name="connsiteX18" fmla="*/ 154497 w 154763"/>
                <a:gd name="connsiteY18" fmla="*/ 92101 h 163203"/>
                <a:gd name="connsiteX19" fmla="*/ 42595 w 154763"/>
                <a:gd name="connsiteY19" fmla="*/ 92101 h 163203"/>
                <a:gd name="connsiteX20" fmla="*/ 53097 w 154763"/>
                <a:gd name="connsiteY20" fmla="*/ 122102 h 163203"/>
                <a:gd name="connsiteX21" fmla="*/ 101255 w 154763"/>
                <a:gd name="connsiteY21" fmla="*/ 40503 h 163203"/>
                <a:gd name="connsiteX22" fmla="*/ 78001 w 154763"/>
                <a:gd name="connsiteY22" fmla="*/ 32105 h 163203"/>
                <a:gd name="connsiteX23" fmla="*/ 61048 w 154763"/>
                <a:gd name="connsiteY23" fmla="*/ 35558 h 163203"/>
                <a:gd name="connsiteX24" fmla="*/ 50249 w 154763"/>
                <a:gd name="connsiteY24" fmla="*/ 44107 h 163203"/>
                <a:gd name="connsiteX25" fmla="*/ 44548 w 154763"/>
                <a:gd name="connsiteY25" fmla="*/ 54905 h 163203"/>
                <a:gd name="connsiteX26" fmla="*/ 42601 w 154763"/>
                <a:gd name="connsiteY26" fmla="*/ 65105 h 163203"/>
                <a:gd name="connsiteX27" fmla="*/ 111902 w 154763"/>
                <a:gd name="connsiteY27" fmla="*/ 65105 h 163203"/>
                <a:gd name="connsiteX28" fmla="*/ 101255 w 154763"/>
                <a:gd name="connsiteY28" fmla="*/ 40503 h 163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4763" h="163203">
                  <a:moveTo>
                    <a:pt x="53103" y="122108"/>
                  </a:moveTo>
                  <a:cubicBezTo>
                    <a:pt x="59504" y="128307"/>
                    <a:pt x="68702" y="131407"/>
                    <a:pt x="80704" y="131407"/>
                  </a:cubicBezTo>
                  <a:cubicBezTo>
                    <a:pt x="89304" y="131407"/>
                    <a:pt x="96700" y="129259"/>
                    <a:pt x="102906" y="124956"/>
                  </a:cubicBezTo>
                  <a:cubicBezTo>
                    <a:pt x="109105" y="120659"/>
                    <a:pt x="112904" y="116104"/>
                    <a:pt x="114302" y="111304"/>
                  </a:cubicBezTo>
                  <a:lnTo>
                    <a:pt x="151800" y="111304"/>
                  </a:lnTo>
                  <a:cubicBezTo>
                    <a:pt x="145803" y="129901"/>
                    <a:pt x="136598" y="143207"/>
                    <a:pt x="124200" y="151202"/>
                  </a:cubicBezTo>
                  <a:cubicBezTo>
                    <a:pt x="111795" y="159203"/>
                    <a:pt x="96794" y="163204"/>
                    <a:pt x="79198" y="163204"/>
                  </a:cubicBezTo>
                  <a:cubicBezTo>
                    <a:pt x="66995" y="163204"/>
                    <a:pt x="55995" y="161251"/>
                    <a:pt x="46199" y="157351"/>
                  </a:cubicBezTo>
                  <a:cubicBezTo>
                    <a:pt x="36396" y="153451"/>
                    <a:pt x="28092" y="147901"/>
                    <a:pt x="21301" y="140700"/>
                  </a:cubicBezTo>
                  <a:cubicBezTo>
                    <a:pt x="14496" y="133499"/>
                    <a:pt x="9248" y="124905"/>
                    <a:pt x="5550" y="114901"/>
                  </a:cubicBezTo>
                  <a:cubicBezTo>
                    <a:pt x="1846" y="104903"/>
                    <a:pt x="0" y="93903"/>
                    <a:pt x="0" y="81901"/>
                  </a:cubicBezTo>
                  <a:cubicBezTo>
                    <a:pt x="0" y="69899"/>
                    <a:pt x="1896" y="59504"/>
                    <a:pt x="5702" y="49500"/>
                  </a:cubicBezTo>
                  <a:cubicBezTo>
                    <a:pt x="9501" y="39501"/>
                    <a:pt x="14900" y="30851"/>
                    <a:pt x="21899" y="23550"/>
                  </a:cubicBezTo>
                  <a:cubicBezTo>
                    <a:pt x="28898" y="16254"/>
                    <a:pt x="37246" y="10502"/>
                    <a:pt x="46948" y="6300"/>
                  </a:cubicBezTo>
                  <a:cubicBezTo>
                    <a:pt x="56644" y="2098"/>
                    <a:pt x="67398" y="0"/>
                    <a:pt x="79198" y="0"/>
                  </a:cubicBezTo>
                  <a:cubicBezTo>
                    <a:pt x="92397" y="0"/>
                    <a:pt x="103895" y="2552"/>
                    <a:pt x="113698" y="7648"/>
                  </a:cubicBezTo>
                  <a:cubicBezTo>
                    <a:pt x="123494" y="12751"/>
                    <a:pt x="131546" y="19600"/>
                    <a:pt x="137846" y="28199"/>
                  </a:cubicBezTo>
                  <a:cubicBezTo>
                    <a:pt x="144146" y="36799"/>
                    <a:pt x="148695" y="46602"/>
                    <a:pt x="151498" y="57602"/>
                  </a:cubicBezTo>
                  <a:cubicBezTo>
                    <a:pt x="154295" y="68602"/>
                    <a:pt x="155297" y="80099"/>
                    <a:pt x="154497" y="92101"/>
                  </a:cubicBezTo>
                  <a:lnTo>
                    <a:pt x="42595" y="92101"/>
                  </a:lnTo>
                  <a:cubicBezTo>
                    <a:pt x="43193" y="105898"/>
                    <a:pt x="46690" y="115903"/>
                    <a:pt x="53097" y="122102"/>
                  </a:cubicBezTo>
                  <a:close/>
                  <a:moveTo>
                    <a:pt x="101255" y="40503"/>
                  </a:moveTo>
                  <a:cubicBezTo>
                    <a:pt x="96152" y="34909"/>
                    <a:pt x="88403" y="32105"/>
                    <a:pt x="78001" y="32105"/>
                  </a:cubicBezTo>
                  <a:cubicBezTo>
                    <a:pt x="71197" y="32105"/>
                    <a:pt x="65552" y="33258"/>
                    <a:pt x="61048" y="35558"/>
                  </a:cubicBezTo>
                  <a:cubicBezTo>
                    <a:pt x="56550" y="37857"/>
                    <a:pt x="52946" y="40711"/>
                    <a:pt x="50249" y="44107"/>
                  </a:cubicBezTo>
                  <a:cubicBezTo>
                    <a:pt x="47547" y="47509"/>
                    <a:pt x="45644" y="51113"/>
                    <a:pt x="44548" y="54905"/>
                  </a:cubicBezTo>
                  <a:cubicBezTo>
                    <a:pt x="43445" y="58704"/>
                    <a:pt x="42796" y="62106"/>
                    <a:pt x="42601" y="65105"/>
                  </a:cubicBezTo>
                  <a:lnTo>
                    <a:pt x="111902" y="65105"/>
                  </a:lnTo>
                  <a:cubicBezTo>
                    <a:pt x="109899" y="54307"/>
                    <a:pt x="106352" y="46104"/>
                    <a:pt x="101255" y="40503"/>
                  </a:cubicBezTo>
                  <a:close/>
                </a:path>
              </a:pathLst>
            </a:custGeom>
            <a:solidFill>
              <a:srgbClr val="FFFFFF"/>
            </a:solidFill>
            <a:ln w="630" cap="flat">
              <a:noFill/>
              <a:prstDash val="solid"/>
              <a:miter/>
            </a:ln>
          </p:spPr>
          <p:txBody>
            <a:bodyPr rtlCol="0" anchor="ctr"/>
            <a:lstStyle/>
            <a:p>
              <a:endParaRPr lang="de-DE"/>
            </a:p>
          </p:txBody>
        </p:sp>
      </p:grpSp>
    </p:spTree>
    <p:extLst>
      <p:ext uri="{BB962C8B-B14F-4D97-AF65-F5344CB8AC3E}">
        <p14:creationId xmlns:p14="http://schemas.microsoft.com/office/powerpoint/2010/main" val="12864821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re seul (Blanc)">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accent1"/>
                </a:solidFill>
              </a:defRPr>
            </a:lvl1pPr>
          </a:lstStyle>
          <a:p>
            <a:r>
              <a:rPr lang="fr-FR" noProof="0"/>
              <a:t>Cliquez pour ajouter un titre</a:t>
            </a:r>
          </a:p>
        </p:txBody>
      </p:sp>
    </p:spTree>
    <p:extLst>
      <p:ext uri="{BB962C8B-B14F-4D97-AF65-F5344CB8AC3E}">
        <p14:creationId xmlns:p14="http://schemas.microsoft.com/office/powerpoint/2010/main" val="8879655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ase Study - Generic">
    <p:bg>
      <p:bgPr>
        <a:solidFill>
          <a:schemeClr val="tx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9B8DA8A-9F23-45D7-8F94-A996D162D967}"/>
              </a:ext>
            </a:extLst>
          </p:cNvPr>
          <p:cNvSpPr/>
          <p:nvPr userDrawn="1"/>
        </p:nvSpPr>
        <p:spPr>
          <a:xfrm>
            <a:off x="2919847" y="719166"/>
            <a:ext cx="6224153" cy="13125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7000" tIns="107964" rIns="71977" bIns="0"/>
          <a:lstStyle/>
          <a:p>
            <a:pPr marL="303512" marR="0" lvl="0" indent="-170205" algn="l" defTabSz="685800" rtl="0" eaLnBrk="0" fontAlgn="auto" latinLnBrk="0" hangingPunct="0">
              <a:lnSpc>
                <a:spcPct val="100000"/>
              </a:lnSpc>
              <a:spcBef>
                <a:spcPts val="0"/>
              </a:spcBef>
              <a:spcAft>
                <a:spcPts val="0"/>
              </a:spcAft>
              <a:buClrTx/>
              <a:buSzTx/>
              <a:buFontTx/>
              <a:buNone/>
              <a:tabLst/>
              <a:defRPr/>
            </a:pPr>
            <a:r>
              <a:rPr kumimoji="0" lang="fr-FR" altLang="fr-FR" sz="1574" b="1" i="0" u="none" strike="noStrike" kern="1200" cap="none" spc="0" normalizeH="0" baseline="0" noProof="0">
                <a:ln>
                  <a:noFill/>
                </a:ln>
                <a:solidFill>
                  <a:srgbClr val="FFFFFF"/>
                </a:solidFill>
                <a:effectLst/>
                <a:uLnTx/>
                <a:uFillTx/>
                <a:latin typeface="+mj-lt"/>
                <a:ea typeface="ＭＳ Ｐゴシック" pitchFamily="34" charset="-128"/>
                <a:cs typeface="+mn-cs"/>
              </a:rPr>
              <a:t>Challenges</a:t>
            </a:r>
          </a:p>
        </p:txBody>
      </p:sp>
      <p:sp>
        <p:nvSpPr>
          <p:cNvPr id="11" name="Rectangle 8">
            <a:extLst>
              <a:ext uri="{FF2B5EF4-FFF2-40B4-BE49-F238E27FC236}">
                <a16:creationId xmlns:a16="http://schemas.microsoft.com/office/drawing/2014/main" id="{09591033-8EE7-434B-85CE-2BEC7BEA0971}"/>
              </a:ext>
            </a:extLst>
          </p:cNvPr>
          <p:cNvSpPr/>
          <p:nvPr userDrawn="1"/>
        </p:nvSpPr>
        <p:spPr>
          <a:xfrm>
            <a:off x="2919847" y="1875513"/>
            <a:ext cx="6224153" cy="18940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7000" tIns="107964" rIns="71977" bIns="0"/>
          <a:lstStyle/>
          <a:p>
            <a:pPr marL="303512" marR="0" lvl="0" indent="-170205" algn="l" defTabSz="685800" rtl="0" eaLnBrk="0" fontAlgn="auto" latinLnBrk="0" hangingPunct="0">
              <a:lnSpc>
                <a:spcPct val="100000"/>
              </a:lnSpc>
              <a:spcBef>
                <a:spcPts val="0"/>
              </a:spcBef>
              <a:spcAft>
                <a:spcPts val="0"/>
              </a:spcAft>
              <a:buClrTx/>
              <a:buSzTx/>
              <a:buFontTx/>
              <a:buNone/>
              <a:tabLst/>
              <a:defRPr/>
            </a:pPr>
            <a:r>
              <a:rPr kumimoji="0" lang="fr-FR" altLang="fr-FR" sz="1574" b="1" i="0" u="none" strike="noStrike" kern="1200" cap="none" spc="0" normalizeH="0" baseline="0" noProof="0">
                <a:ln>
                  <a:noFill/>
                </a:ln>
                <a:solidFill>
                  <a:srgbClr val="FFFFFF"/>
                </a:solidFill>
                <a:effectLst/>
                <a:uLnTx/>
                <a:uFillTx/>
                <a:latin typeface="+mj-lt"/>
                <a:ea typeface="ＭＳ Ｐゴシック" pitchFamily="34" charset="-128"/>
                <a:cs typeface="+mn-cs"/>
              </a:rPr>
              <a:t>Solutions</a:t>
            </a:r>
          </a:p>
        </p:txBody>
      </p:sp>
      <p:sp>
        <p:nvSpPr>
          <p:cNvPr id="12" name="Rectangle 9">
            <a:extLst>
              <a:ext uri="{FF2B5EF4-FFF2-40B4-BE49-F238E27FC236}">
                <a16:creationId xmlns:a16="http://schemas.microsoft.com/office/drawing/2014/main" id="{E59CCFF5-948C-4631-BC9B-82E8EAF510E4}"/>
              </a:ext>
            </a:extLst>
          </p:cNvPr>
          <p:cNvSpPr/>
          <p:nvPr userDrawn="1"/>
        </p:nvSpPr>
        <p:spPr>
          <a:xfrm>
            <a:off x="2930238" y="3897563"/>
            <a:ext cx="6224153" cy="12471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tIns="54000" rIns="71977" bIns="0"/>
          <a:lstStyle/>
          <a:p>
            <a:pPr marL="303512" marR="0" lvl="0" indent="-170205" algn="l" defTabSz="685800" rtl="0" eaLnBrk="0" fontAlgn="auto" latinLnBrk="0" hangingPunct="0">
              <a:lnSpc>
                <a:spcPct val="100000"/>
              </a:lnSpc>
              <a:spcBef>
                <a:spcPts val="0"/>
              </a:spcBef>
              <a:spcAft>
                <a:spcPts val="0"/>
              </a:spcAft>
              <a:buClrTx/>
              <a:buSzTx/>
              <a:buFontTx/>
              <a:buNone/>
              <a:tabLst/>
              <a:defRPr/>
            </a:pPr>
            <a:r>
              <a:rPr kumimoji="0" lang="fr-FR" altLang="fr-FR" sz="1574" b="1" i="0" u="none" strike="noStrike" kern="1200" cap="none" spc="0" normalizeH="0" baseline="0" noProof="0" err="1">
                <a:ln>
                  <a:noFill/>
                </a:ln>
                <a:solidFill>
                  <a:srgbClr val="FFFFFF"/>
                </a:solidFill>
                <a:effectLst/>
                <a:uLnTx/>
                <a:uFillTx/>
                <a:latin typeface="+mj-lt"/>
                <a:ea typeface="ＭＳ Ｐゴシック" pitchFamily="34" charset="-128"/>
                <a:cs typeface="+mn-cs"/>
              </a:rPr>
              <a:t>Benefits</a:t>
            </a:r>
            <a:endParaRPr kumimoji="0" lang="fr-FR" altLang="fr-FR" sz="1574" b="1" i="0" u="none" strike="noStrike" kern="1200" cap="none" spc="0" normalizeH="0" baseline="0" noProof="0">
              <a:ln>
                <a:noFill/>
              </a:ln>
              <a:solidFill>
                <a:srgbClr val="FFFFFF"/>
              </a:solidFill>
              <a:effectLst/>
              <a:uLnTx/>
              <a:uFillTx/>
              <a:latin typeface="+mj-lt"/>
              <a:ea typeface="ＭＳ Ｐゴシック" pitchFamily="34" charset="-128"/>
              <a:cs typeface="+mn-cs"/>
            </a:endParaRPr>
          </a:p>
        </p:txBody>
      </p:sp>
      <p:sp>
        <p:nvSpPr>
          <p:cNvPr id="13" name="Espace réservé du titre 1">
            <a:extLst>
              <a:ext uri="{FF2B5EF4-FFF2-40B4-BE49-F238E27FC236}">
                <a16:creationId xmlns:a16="http://schemas.microsoft.com/office/drawing/2014/main" id="{30EBFDA2-D687-43DD-A80A-6779E354F47D}"/>
              </a:ext>
            </a:extLst>
          </p:cNvPr>
          <p:cNvSpPr>
            <a:spLocks noGrp="1"/>
          </p:cNvSpPr>
          <p:nvPr>
            <p:ph type="title"/>
          </p:nvPr>
        </p:nvSpPr>
        <p:spPr>
          <a:xfrm>
            <a:off x="3091301" y="166306"/>
            <a:ext cx="5896845" cy="413227"/>
          </a:xfrm>
          <a:prstGeom prst="rect">
            <a:avLst/>
          </a:prstGeom>
        </p:spPr>
        <p:txBody>
          <a:bodyPr tIns="0" rtlCol="0">
            <a:noAutofit/>
          </a:bodyPr>
          <a:lstStyle>
            <a:lvl1pPr>
              <a:lnSpc>
                <a:spcPct val="100000"/>
              </a:lnSpc>
              <a:defRPr sz="2100">
                <a:solidFill>
                  <a:schemeClr val="bg2"/>
                </a:solidFill>
                <a:latin typeface="+mj-lt"/>
              </a:defRPr>
            </a:lvl1pPr>
          </a:lstStyle>
          <a:p>
            <a:r>
              <a:rPr lang="de-DE"/>
              <a:t>Mastertitelformat bearbeiten</a:t>
            </a:r>
            <a:endParaRPr lang="fr-FR"/>
          </a:p>
        </p:txBody>
      </p:sp>
      <p:sp>
        <p:nvSpPr>
          <p:cNvPr id="20" name="Espace réservé du texte 32">
            <a:extLst>
              <a:ext uri="{FF2B5EF4-FFF2-40B4-BE49-F238E27FC236}">
                <a16:creationId xmlns:a16="http://schemas.microsoft.com/office/drawing/2014/main" id="{F3C0FFFE-A29F-4651-88DF-B9FC0B05C8BE}"/>
              </a:ext>
            </a:extLst>
          </p:cNvPr>
          <p:cNvSpPr>
            <a:spLocks noGrp="1"/>
          </p:cNvSpPr>
          <p:nvPr>
            <p:ph type="body" sz="quarter" idx="12"/>
          </p:nvPr>
        </p:nvSpPr>
        <p:spPr>
          <a:xfrm>
            <a:off x="3091302" y="1080506"/>
            <a:ext cx="5896844" cy="769039"/>
          </a:xfrm>
          <a:prstGeom prst="rect">
            <a:avLst/>
          </a:prstGeom>
        </p:spPr>
        <p:txBody>
          <a:bodyPr lIns="0"/>
          <a:lstStyle>
            <a:lvl1pPr marL="0" indent="0">
              <a:buNone/>
              <a:defRPr sz="1050">
                <a:solidFill>
                  <a:schemeClr val="tx2">
                    <a:lumMod val="20000"/>
                    <a:lumOff val="80000"/>
                  </a:schemeClr>
                </a:solidFill>
                <a:latin typeface="+mn-lt"/>
              </a:defRPr>
            </a:lvl1pPr>
            <a:lvl2pPr marL="387293" indent="-214313">
              <a:buClr>
                <a:schemeClr val="bg2"/>
              </a:buClr>
              <a:buFont typeface="Wingdings" panose="05000000000000000000" pitchFamily="2" charset="2"/>
              <a:buChar char="§"/>
              <a:defRPr sz="1050">
                <a:solidFill>
                  <a:schemeClr val="tx2">
                    <a:lumMod val="20000"/>
                    <a:lumOff val="80000"/>
                  </a:schemeClr>
                </a:solidFill>
                <a:latin typeface="+mn-lt"/>
              </a:defRPr>
            </a:lvl2pPr>
            <a:lvl3pPr marL="856972" indent="-171395">
              <a:buClr>
                <a:schemeClr val="bg2"/>
              </a:buClr>
              <a:buFont typeface="Wingdings" panose="05000000000000000000" pitchFamily="2" charset="2"/>
              <a:buChar char="§"/>
              <a:defRPr sz="1050">
                <a:solidFill>
                  <a:schemeClr val="tx2">
                    <a:lumMod val="20000"/>
                    <a:lumOff val="80000"/>
                  </a:schemeClr>
                </a:solidFill>
                <a:latin typeface="+mn-lt"/>
              </a:defRPr>
            </a:lvl3pPr>
            <a:lvl4pPr marL="1199760" indent="-171395">
              <a:buClr>
                <a:schemeClr val="bg2"/>
              </a:buClr>
              <a:buFont typeface="Wingdings" panose="05000000000000000000" pitchFamily="2" charset="2"/>
              <a:buChar char="§"/>
              <a:defRPr sz="1050">
                <a:solidFill>
                  <a:schemeClr val="tx2">
                    <a:lumMod val="20000"/>
                    <a:lumOff val="80000"/>
                  </a:schemeClr>
                </a:solidFill>
                <a:latin typeface="+mn-lt"/>
              </a:defRPr>
            </a:lvl4pPr>
            <a:lvl5pPr marL="1542548" indent="-171395">
              <a:buClr>
                <a:schemeClr val="bg2"/>
              </a:buClr>
              <a:buFont typeface="Wingdings" panose="05000000000000000000" pitchFamily="2" charset="2"/>
              <a:buChar char="§"/>
              <a:defRPr sz="1050">
                <a:solidFill>
                  <a:schemeClr val="tx2">
                    <a:lumMod val="20000"/>
                    <a:lumOff val="80000"/>
                  </a:schemeClr>
                </a:solidFill>
                <a:latin typeface="+mn-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fr-FR"/>
          </a:p>
        </p:txBody>
      </p:sp>
      <p:sp>
        <p:nvSpPr>
          <p:cNvPr id="21" name="Espace réservé du texte 34">
            <a:extLst>
              <a:ext uri="{FF2B5EF4-FFF2-40B4-BE49-F238E27FC236}">
                <a16:creationId xmlns:a16="http://schemas.microsoft.com/office/drawing/2014/main" id="{C2552BE9-F143-49B5-888F-BC1570604ABB}"/>
              </a:ext>
            </a:extLst>
          </p:cNvPr>
          <p:cNvSpPr>
            <a:spLocks noGrp="1"/>
          </p:cNvSpPr>
          <p:nvPr>
            <p:ph type="body" sz="quarter" idx="13"/>
          </p:nvPr>
        </p:nvSpPr>
        <p:spPr>
          <a:xfrm>
            <a:off x="3091302" y="2228086"/>
            <a:ext cx="5896844" cy="1486359"/>
          </a:xfrm>
          <a:prstGeom prst="rect">
            <a:avLst/>
          </a:prstGeom>
        </p:spPr>
        <p:txBody>
          <a:bodyPr lIns="0"/>
          <a:lstStyle>
            <a:lvl1pPr marL="171395" indent="-171395">
              <a:buClr>
                <a:schemeClr val="bg2"/>
              </a:buClr>
              <a:buFont typeface="Wingdings" panose="05000000000000000000" pitchFamily="2" charset="2"/>
              <a:buChar char="§"/>
              <a:defRPr sz="1050">
                <a:solidFill>
                  <a:schemeClr val="tx2">
                    <a:lumMod val="20000"/>
                    <a:lumOff val="80000"/>
                  </a:schemeClr>
                </a:solidFill>
                <a:latin typeface="+mn-lt"/>
              </a:defRPr>
            </a:lvl1pPr>
            <a:lvl2pPr marL="387293" indent="-214313">
              <a:buClr>
                <a:schemeClr val="bg2"/>
              </a:buClr>
              <a:buFont typeface="Wingdings" panose="05000000000000000000" pitchFamily="2" charset="2"/>
              <a:buChar char="§"/>
              <a:defRPr sz="1050">
                <a:solidFill>
                  <a:schemeClr val="tx2">
                    <a:lumMod val="20000"/>
                    <a:lumOff val="80000"/>
                  </a:schemeClr>
                </a:solidFill>
                <a:latin typeface="+mn-lt"/>
              </a:defRPr>
            </a:lvl2pPr>
            <a:lvl3pPr marL="856972" indent="-171395">
              <a:buClr>
                <a:schemeClr val="bg2"/>
              </a:buClr>
              <a:buFont typeface="Wingdings" panose="05000000000000000000" pitchFamily="2" charset="2"/>
              <a:buChar char="§"/>
              <a:defRPr sz="1050">
                <a:solidFill>
                  <a:schemeClr val="tx2">
                    <a:lumMod val="20000"/>
                    <a:lumOff val="80000"/>
                  </a:schemeClr>
                </a:solidFill>
                <a:latin typeface="+mn-lt"/>
              </a:defRPr>
            </a:lvl3pPr>
            <a:lvl4pPr marL="1199760" indent="-171395">
              <a:buClr>
                <a:schemeClr val="bg2"/>
              </a:buClr>
              <a:buFont typeface="Wingdings" panose="05000000000000000000" pitchFamily="2" charset="2"/>
              <a:buChar char="§"/>
              <a:defRPr sz="1050">
                <a:solidFill>
                  <a:schemeClr val="tx2">
                    <a:lumMod val="20000"/>
                    <a:lumOff val="80000"/>
                  </a:schemeClr>
                </a:solidFill>
                <a:latin typeface="+mn-lt"/>
              </a:defRPr>
            </a:lvl4pPr>
            <a:lvl5pPr marL="1542548" indent="-171395">
              <a:buClr>
                <a:schemeClr val="bg2"/>
              </a:buClr>
              <a:buFont typeface="Wingdings" panose="05000000000000000000" pitchFamily="2" charset="2"/>
              <a:buChar char="§"/>
              <a:defRPr sz="1050">
                <a:solidFill>
                  <a:schemeClr val="tx2">
                    <a:lumMod val="20000"/>
                    <a:lumOff val="80000"/>
                  </a:schemeClr>
                </a:solidFill>
                <a:latin typeface="+mn-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fr-FR"/>
          </a:p>
        </p:txBody>
      </p:sp>
      <p:sp>
        <p:nvSpPr>
          <p:cNvPr id="22" name="Espace réservé du texte 36">
            <a:extLst>
              <a:ext uri="{FF2B5EF4-FFF2-40B4-BE49-F238E27FC236}">
                <a16:creationId xmlns:a16="http://schemas.microsoft.com/office/drawing/2014/main" id="{1680F82A-05B5-4787-918D-87549524936F}"/>
              </a:ext>
            </a:extLst>
          </p:cNvPr>
          <p:cNvSpPr>
            <a:spLocks noGrp="1"/>
          </p:cNvSpPr>
          <p:nvPr>
            <p:ph type="body" sz="quarter" idx="14"/>
          </p:nvPr>
        </p:nvSpPr>
        <p:spPr>
          <a:xfrm>
            <a:off x="3091301" y="4227864"/>
            <a:ext cx="5896845" cy="916845"/>
          </a:xfrm>
          <a:prstGeom prst="rect">
            <a:avLst/>
          </a:prstGeom>
        </p:spPr>
        <p:txBody>
          <a:bodyPr lIns="0">
            <a:noAutofit/>
          </a:bodyPr>
          <a:lstStyle>
            <a:lvl1pPr marL="171395" indent="-171395">
              <a:buClr>
                <a:schemeClr val="bg1"/>
              </a:buClr>
              <a:buFont typeface="Wingdings" panose="05000000000000000000" pitchFamily="2" charset="2"/>
              <a:buChar char="§"/>
              <a:defRPr sz="1050">
                <a:solidFill>
                  <a:schemeClr val="bg1"/>
                </a:solidFill>
                <a:latin typeface="+mj-lt"/>
              </a:defRPr>
            </a:lvl1pPr>
            <a:lvl2pPr marL="387293" indent="-214313">
              <a:buClr>
                <a:schemeClr val="bg1"/>
              </a:buClr>
              <a:buFont typeface="Wingdings" panose="05000000000000000000" pitchFamily="2" charset="2"/>
              <a:buChar char="§"/>
              <a:defRPr sz="1050">
                <a:solidFill>
                  <a:schemeClr val="bg1"/>
                </a:solidFill>
                <a:latin typeface="+mj-lt"/>
              </a:defRPr>
            </a:lvl2pPr>
            <a:lvl3pPr marL="856972" indent="-171395">
              <a:buClr>
                <a:schemeClr val="bg1"/>
              </a:buClr>
              <a:buFont typeface="Wingdings" panose="05000000000000000000" pitchFamily="2" charset="2"/>
              <a:buChar char="§"/>
              <a:defRPr sz="1050">
                <a:solidFill>
                  <a:schemeClr val="bg1"/>
                </a:solidFill>
                <a:latin typeface="+mj-lt"/>
              </a:defRPr>
            </a:lvl3pPr>
            <a:lvl4pPr marL="1199760" indent="-171395">
              <a:buClr>
                <a:schemeClr val="bg1"/>
              </a:buClr>
              <a:buFont typeface="Wingdings" panose="05000000000000000000" pitchFamily="2" charset="2"/>
              <a:buChar char="§"/>
              <a:defRPr sz="1050">
                <a:solidFill>
                  <a:schemeClr val="bg1"/>
                </a:solidFill>
                <a:latin typeface="+mj-lt"/>
              </a:defRPr>
            </a:lvl4pPr>
            <a:lvl5pPr marL="1542548" indent="-171395">
              <a:buClr>
                <a:schemeClr val="bg1"/>
              </a:buClr>
              <a:buFont typeface="Wingdings" panose="05000000000000000000" pitchFamily="2" charset="2"/>
              <a:buChar char="§"/>
              <a:defRPr sz="1050">
                <a:solidFill>
                  <a:schemeClr val="bg1"/>
                </a:solidFill>
                <a:latin typeface="+mj-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fr-FR"/>
          </a:p>
        </p:txBody>
      </p:sp>
      <p:sp>
        <p:nvSpPr>
          <p:cNvPr id="25" name="Bildplatzhalter 2">
            <a:extLst>
              <a:ext uri="{FF2B5EF4-FFF2-40B4-BE49-F238E27FC236}">
                <a16:creationId xmlns:a16="http://schemas.microsoft.com/office/drawing/2014/main" id="{B2444D2A-4585-4E94-A8F3-4A97BB280170}"/>
              </a:ext>
            </a:extLst>
          </p:cNvPr>
          <p:cNvSpPr>
            <a:spLocks noGrp="1"/>
          </p:cNvSpPr>
          <p:nvPr>
            <p:ph type="pic" sz="quarter" idx="19"/>
          </p:nvPr>
        </p:nvSpPr>
        <p:spPr>
          <a:xfrm>
            <a:off x="-10391" y="0"/>
            <a:ext cx="2935433" cy="3897561"/>
          </a:xfrm>
          <a:prstGeom prst="rect">
            <a:avLst/>
          </a:prstGeom>
        </p:spPr>
        <p:txBody>
          <a:bodyPr tIns="1440000"/>
          <a:lstStyle>
            <a:lvl1pPr>
              <a:defRPr lang="de-DE" dirty="0">
                <a:solidFill>
                  <a:schemeClr val="bg1"/>
                </a:solidFill>
                <a:latin typeface="+mj-lt"/>
              </a:defRPr>
            </a:lvl1pPr>
          </a:lstStyle>
          <a:p>
            <a:pPr lvl="0"/>
            <a:r>
              <a:rPr lang="de-DE"/>
              <a:t>Bild durch Klicken auf Symbol hinzufügen</a:t>
            </a:r>
          </a:p>
        </p:txBody>
      </p:sp>
      <p:sp>
        <p:nvSpPr>
          <p:cNvPr id="36" name="Rectangle 9">
            <a:extLst>
              <a:ext uri="{FF2B5EF4-FFF2-40B4-BE49-F238E27FC236}">
                <a16:creationId xmlns:a16="http://schemas.microsoft.com/office/drawing/2014/main" id="{0F8EEF41-2113-4F15-8203-A6DD7CDB2F20}"/>
              </a:ext>
            </a:extLst>
          </p:cNvPr>
          <p:cNvSpPr/>
          <p:nvPr userDrawn="1"/>
        </p:nvSpPr>
        <p:spPr>
          <a:xfrm>
            <a:off x="2928452" y="3897942"/>
            <a:ext cx="69523" cy="12471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tIns="54000" rIns="71977" bIns="0"/>
          <a:lstStyle/>
          <a:p>
            <a:pPr marL="303512" marR="0" lvl="0" indent="-170205" algn="l" defTabSz="685800" rtl="0" eaLnBrk="0" fontAlgn="auto" latinLnBrk="0" hangingPunct="0">
              <a:lnSpc>
                <a:spcPct val="100000"/>
              </a:lnSpc>
              <a:spcBef>
                <a:spcPts val="0"/>
              </a:spcBef>
              <a:spcAft>
                <a:spcPts val="0"/>
              </a:spcAft>
              <a:buClrTx/>
              <a:buSzTx/>
              <a:buFontTx/>
              <a:buNone/>
              <a:tabLst/>
              <a:defRPr/>
            </a:pPr>
            <a:endParaRPr kumimoji="0" lang="fr-FR" altLang="fr-FR" sz="1574" b="1" i="0" u="none" strike="noStrike" kern="1200" cap="none" spc="0" normalizeH="0" baseline="0" noProof="0">
              <a:ln>
                <a:noFill/>
              </a:ln>
              <a:solidFill>
                <a:srgbClr val="FFFFFF"/>
              </a:solidFill>
              <a:effectLst/>
              <a:uLnTx/>
              <a:uFillTx/>
              <a:latin typeface="Helvetica 75 Bold"/>
              <a:ea typeface="ＭＳ Ｐゴシック" pitchFamily="34" charset="-128"/>
              <a:cs typeface="+mn-cs"/>
            </a:endParaRPr>
          </a:p>
        </p:txBody>
      </p:sp>
      <p:sp>
        <p:nvSpPr>
          <p:cNvPr id="37" name="Espace réservé du texte 40">
            <a:extLst>
              <a:ext uri="{FF2B5EF4-FFF2-40B4-BE49-F238E27FC236}">
                <a16:creationId xmlns:a16="http://schemas.microsoft.com/office/drawing/2014/main" id="{84168671-059A-4758-A2F1-1767D59231B0}"/>
              </a:ext>
            </a:extLst>
          </p:cNvPr>
          <p:cNvSpPr>
            <a:spLocks noGrp="1"/>
          </p:cNvSpPr>
          <p:nvPr>
            <p:ph type="body" sz="quarter" idx="16" hasCustomPrompt="1"/>
          </p:nvPr>
        </p:nvSpPr>
        <p:spPr>
          <a:xfrm>
            <a:off x="745676" y="4640569"/>
            <a:ext cx="711406" cy="458211"/>
          </a:xfrm>
          <a:prstGeom prst="rect">
            <a:avLst/>
          </a:prstGeom>
        </p:spPr>
        <p:txBody>
          <a:bodyPr lIns="36000" rIns="36000"/>
          <a:lstStyle>
            <a:lvl1pPr marL="0" indent="0" algn="ctr">
              <a:lnSpc>
                <a:spcPct val="100000"/>
              </a:lnSpc>
              <a:spcAft>
                <a:spcPts val="0"/>
              </a:spcAft>
              <a:buNone/>
              <a:defRPr sz="900" b="1">
                <a:solidFill>
                  <a:schemeClr val="bg1"/>
                </a:solidFill>
                <a:latin typeface="+mj-lt"/>
              </a:defRPr>
            </a:lvl1pPr>
            <a:lvl2pPr>
              <a:defRPr sz="1349">
                <a:solidFill>
                  <a:schemeClr val="bg1"/>
                </a:solidFill>
                <a:latin typeface="Helvetica 75 Bold" panose="020B0804020202020204" pitchFamily="34" charset="0"/>
              </a:defRPr>
            </a:lvl2pPr>
            <a:lvl3pPr>
              <a:defRPr sz="1349">
                <a:solidFill>
                  <a:schemeClr val="bg1"/>
                </a:solidFill>
                <a:latin typeface="Helvetica 75 Bold" panose="020B0804020202020204" pitchFamily="34" charset="0"/>
              </a:defRPr>
            </a:lvl3pPr>
            <a:lvl4pPr>
              <a:defRPr sz="1349">
                <a:solidFill>
                  <a:schemeClr val="bg1"/>
                </a:solidFill>
                <a:latin typeface="Helvetica 75 Bold" panose="020B0804020202020204" pitchFamily="34" charset="0"/>
              </a:defRPr>
            </a:lvl4pPr>
            <a:lvl5pPr>
              <a:defRPr sz="1349">
                <a:solidFill>
                  <a:schemeClr val="bg1"/>
                </a:solidFill>
                <a:latin typeface="Helvetica 75 Bold" panose="020B0804020202020204" pitchFamily="34" charset="0"/>
              </a:defRPr>
            </a:lvl5pPr>
          </a:lstStyle>
          <a:p>
            <a:pPr lvl="0"/>
            <a:r>
              <a:rPr lang="fr-FR" err="1"/>
              <a:t>Number</a:t>
            </a:r>
            <a:r>
              <a:rPr lang="fr-FR"/>
              <a:t> of </a:t>
            </a:r>
            <a:r>
              <a:rPr lang="fr-FR" err="1"/>
              <a:t>employees</a:t>
            </a:r>
            <a:endParaRPr lang="fr-FR"/>
          </a:p>
          <a:p>
            <a:pPr lvl="0"/>
            <a:endParaRPr lang="fr-FR"/>
          </a:p>
        </p:txBody>
      </p:sp>
      <p:sp>
        <p:nvSpPr>
          <p:cNvPr id="38" name="Espace réservé du texte 40">
            <a:extLst>
              <a:ext uri="{FF2B5EF4-FFF2-40B4-BE49-F238E27FC236}">
                <a16:creationId xmlns:a16="http://schemas.microsoft.com/office/drawing/2014/main" id="{664A56C5-687C-45C7-A2FC-EC1CD53BA4F1}"/>
              </a:ext>
            </a:extLst>
          </p:cNvPr>
          <p:cNvSpPr>
            <a:spLocks noGrp="1"/>
          </p:cNvSpPr>
          <p:nvPr>
            <p:ph type="body" sz="quarter" idx="17" hasCustomPrompt="1"/>
          </p:nvPr>
        </p:nvSpPr>
        <p:spPr>
          <a:xfrm>
            <a:off x="20435" y="4640568"/>
            <a:ext cx="711406" cy="459141"/>
          </a:xfrm>
          <a:prstGeom prst="rect">
            <a:avLst/>
          </a:prstGeom>
        </p:spPr>
        <p:txBody>
          <a:bodyPr lIns="36000" rIns="36000"/>
          <a:lstStyle>
            <a:lvl1pPr marL="0" indent="0" algn="ctr">
              <a:lnSpc>
                <a:spcPct val="100000"/>
              </a:lnSpc>
              <a:spcAft>
                <a:spcPts val="0"/>
              </a:spcAft>
              <a:buNone/>
              <a:defRPr sz="900" b="1">
                <a:solidFill>
                  <a:schemeClr val="bg1"/>
                </a:solidFill>
                <a:latin typeface="+mj-lt"/>
              </a:defRPr>
            </a:lvl1pPr>
            <a:lvl2pPr>
              <a:defRPr sz="1349">
                <a:solidFill>
                  <a:schemeClr val="bg1"/>
                </a:solidFill>
                <a:latin typeface="Helvetica 75 Bold" panose="020B0804020202020204" pitchFamily="34" charset="0"/>
              </a:defRPr>
            </a:lvl2pPr>
            <a:lvl3pPr>
              <a:defRPr sz="1349">
                <a:solidFill>
                  <a:schemeClr val="bg1"/>
                </a:solidFill>
                <a:latin typeface="Helvetica 75 Bold" panose="020B0804020202020204" pitchFamily="34" charset="0"/>
              </a:defRPr>
            </a:lvl3pPr>
            <a:lvl4pPr>
              <a:defRPr sz="1349">
                <a:solidFill>
                  <a:schemeClr val="bg1"/>
                </a:solidFill>
                <a:latin typeface="Helvetica 75 Bold" panose="020B0804020202020204" pitchFamily="34" charset="0"/>
              </a:defRPr>
            </a:lvl4pPr>
            <a:lvl5pPr>
              <a:defRPr sz="1349">
                <a:solidFill>
                  <a:schemeClr val="bg1"/>
                </a:solidFill>
                <a:latin typeface="Helvetica 75 Bold" panose="020B0804020202020204" pitchFamily="34" charset="0"/>
              </a:defRPr>
            </a:lvl5pPr>
          </a:lstStyle>
          <a:p>
            <a:pPr lvl="0"/>
            <a:r>
              <a:rPr lang="fr-FR" err="1"/>
              <a:t>Industry</a:t>
            </a:r>
            <a:endParaRPr lang="fr-FR"/>
          </a:p>
        </p:txBody>
      </p:sp>
      <p:sp>
        <p:nvSpPr>
          <p:cNvPr id="39" name="Espace réservé du texte 40">
            <a:extLst>
              <a:ext uri="{FF2B5EF4-FFF2-40B4-BE49-F238E27FC236}">
                <a16:creationId xmlns:a16="http://schemas.microsoft.com/office/drawing/2014/main" id="{2F7F908D-CBE0-486D-9120-9CACC00ED4CB}"/>
              </a:ext>
            </a:extLst>
          </p:cNvPr>
          <p:cNvSpPr>
            <a:spLocks noGrp="1"/>
          </p:cNvSpPr>
          <p:nvPr>
            <p:ph type="body" sz="quarter" idx="18" hasCustomPrompt="1"/>
          </p:nvPr>
        </p:nvSpPr>
        <p:spPr>
          <a:xfrm>
            <a:off x="1470917" y="4640569"/>
            <a:ext cx="711406" cy="458214"/>
          </a:xfrm>
          <a:prstGeom prst="rect">
            <a:avLst/>
          </a:prstGeom>
        </p:spPr>
        <p:txBody>
          <a:bodyPr lIns="36000" rIns="36000"/>
          <a:lstStyle>
            <a:lvl1pPr marL="0" indent="0" algn="ctr">
              <a:lnSpc>
                <a:spcPct val="100000"/>
              </a:lnSpc>
              <a:spcAft>
                <a:spcPts val="0"/>
              </a:spcAft>
              <a:buNone/>
              <a:defRPr sz="900" b="1">
                <a:solidFill>
                  <a:schemeClr val="bg1"/>
                </a:solidFill>
                <a:latin typeface="+mj-lt"/>
              </a:defRPr>
            </a:lvl1pPr>
            <a:lvl2pPr>
              <a:defRPr sz="1349">
                <a:solidFill>
                  <a:schemeClr val="bg1"/>
                </a:solidFill>
                <a:latin typeface="Helvetica 75 Bold" panose="020B0804020202020204" pitchFamily="34" charset="0"/>
              </a:defRPr>
            </a:lvl2pPr>
            <a:lvl3pPr>
              <a:defRPr sz="1349">
                <a:solidFill>
                  <a:schemeClr val="bg1"/>
                </a:solidFill>
                <a:latin typeface="Helvetica 75 Bold" panose="020B0804020202020204" pitchFamily="34" charset="0"/>
              </a:defRPr>
            </a:lvl3pPr>
            <a:lvl4pPr>
              <a:defRPr sz="1349">
                <a:solidFill>
                  <a:schemeClr val="bg1"/>
                </a:solidFill>
                <a:latin typeface="Helvetica 75 Bold" panose="020B0804020202020204" pitchFamily="34" charset="0"/>
              </a:defRPr>
            </a:lvl4pPr>
            <a:lvl5pPr>
              <a:defRPr sz="1349">
                <a:solidFill>
                  <a:schemeClr val="bg1"/>
                </a:solidFill>
                <a:latin typeface="Helvetica 75 Bold" panose="020B0804020202020204" pitchFamily="34" charset="0"/>
              </a:defRPr>
            </a:lvl5pPr>
          </a:lstStyle>
          <a:p>
            <a:pPr lvl="0"/>
            <a:r>
              <a:rPr lang="fr-FR"/>
              <a:t>Revenue</a:t>
            </a:r>
          </a:p>
        </p:txBody>
      </p:sp>
      <p:sp>
        <p:nvSpPr>
          <p:cNvPr id="40" name="Bildplatzhalter 2">
            <a:extLst>
              <a:ext uri="{FF2B5EF4-FFF2-40B4-BE49-F238E27FC236}">
                <a16:creationId xmlns:a16="http://schemas.microsoft.com/office/drawing/2014/main" id="{2A04089F-065B-4F26-8E3F-0FB874B867B3}"/>
              </a:ext>
            </a:extLst>
          </p:cNvPr>
          <p:cNvSpPr>
            <a:spLocks noGrp="1"/>
          </p:cNvSpPr>
          <p:nvPr>
            <p:ph type="pic" sz="quarter" idx="24"/>
          </p:nvPr>
        </p:nvSpPr>
        <p:spPr>
          <a:xfrm>
            <a:off x="153462" y="4154959"/>
            <a:ext cx="459000" cy="459142"/>
          </a:xfrm>
          <a:prstGeom prst="rect">
            <a:avLst/>
          </a:prstGeom>
        </p:spPr>
        <p:txBody>
          <a:bodyPr lIns="36000" tIns="36000" rIns="0" bIns="36000">
            <a:normAutofit/>
          </a:bodyPr>
          <a:lstStyle>
            <a:lvl1pPr marL="0" indent="0">
              <a:buFontTx/>
              <a:buNone/>
              <a:defRPr sz="675">
                <a:solidFill>
                  <a:schemeClr val="bg1"/>
                </a:solidFill>
              </a:defRPr>
            </a:lvl1pPr>
          </a:lstStyle>
          <a:p>
            <a:r>
              <a:rPr lang="de-DE"/>
              <a:t>Bild durch Klicken auf Symbol hinzufügen</a:t>
            </a:r>
          </a:p>
        </p:txBody>
      </p:sp>
      <p:sp>
        <p:nvSpPr>
          <p:cNvPr id="41" name="Espace réservé du texte 40">
            <a:extLst>
              <a:ext uri="{FF2B5EF4-FFF2-40B4-BE49-F238E27FC236}">
                <a16:creationId xmlns:a16="http://schemas.microsoft.com/office/drawing/2014/main" id="{B7C88665-789B-4998-B110-7053367A31F1}"/>
              </a:ext>
            </a:extLst>
          </p:cNvPr>
          <p:cNvSpPr>
            <a:spLocks noGrp="1"/>
          </p:cNvSpPr>
          <p:nvPr>
            <p:ph type="body" sz="quarter" idx="28" hasCustomPrompt="1"/>
          </p:nvPr>
        </p:nvSpPr>
        <p:spPr>
          <a:xfrm>
            <a:off x="2196159" y="4640569"/>
            <a:ext cx="711406" cy="458214"/>
          </a:xfrm>
          <a:prstGeom prst="rect">
            <a:avLst/>
          </a:prstGeom>
        </p:spPr>
        <p:txBody>
          <a:bodyPr lIns="36000" rIns="36000"/>
          <a:lstStyle>
            <a:lvl1pPr marL="0" indent="0" algn="ctr">
              <a:lnSpc>
                <a:spcPct val="100000"/>
              </a:lnSpc>
              <a:spcAft>
                <a:spcPts val="0"/>
              </a:spcAft>
              <a:buNone/>
              <a:defRPr sz="900" b="1">
                <a:solidFill>
                  <a:schemeClr val="bg1"/>
                </a:solidFill>
                <a:latin typeface="+mj-lt"/>
              </a:defRPr>
            </a:lvl1pPr>
            <a:lvl2pPr>
              <a:defRPr sz="1349">
                <a:solidFill>
                  <a:schemeClr val="bg1"/>
                </a:solidFill>
                <a:latin typeface="Helvetica 75 Bold" panose="020B0804020202020204" pitchFamily="34" charset="0"/>
              </a:defRPr>
            </a:lvl2pPr>
            <a:lvl3pPr>
              <a:defRPr sz="1349">
                <a:solidFill>
                  <a:schemeClr val="bg1"/>
                </a:solidFill>
                <a:latin typeface="Helvetica 75 Bold" panose="020B0804020202020204" pitchFamily="34" charset="0"/>
              </a:defRPr>
            </a:lvl3pPr>
            <a:lvl4pPr>
              <a:defRPr sz="1349">
                <a:solidFill>
                  <a:schemeClr val="bg1"/>
                </a:solidFill>
                <a:latin typeface="Helvetica 75 Bold" panose="020B0804020202020204" pitchFamily="34" charset="0"/>
              </a:defRPr>
            </a:lvl4pPr>
            <a:lvl5pPr>
              <a:defRPr sz="1349">
                <a:solidFill>
                  <a:schemeClr val="bg1"/>
                </a:solidFill>
                <a:latin typeface="Helvetica 75 Bold" panose="020B0804020202020204" pitchFamily="34" charset="0"/>
              </a:defRPr>
            </a:lvl5pPr>
          </a:lstStyle>
          <a:p>
            <a:pPr lvl="0"/>
            <a:r>
              <a:rPr lang="fr-FR"/>
              <a:t>Country</a:t>
            </a:r>
          </a:p>
        </p:txBody>
      </p:sp>
      <p:sp>
        <p:nvSpPr>
          <p:cNvPr id="42" name="Grafik 38">
            <a:extLst>
              <a:ext uri="{FF2B5EF4-FFF2-40B4-BE49-F238E27FC236}">
                <a16:creationId xmlns:a16="http://schemas.microsoft.com/office/drawing/2014/main" id="{FD7B3706-3263-4A52-B364-424EFAF1E316}"/>
              </a:ext>
            </a:extLst>
          </p:cNvPr>
          <p:cNvSpPr/>
          <p:nvPr userDrawn="1"/>
        </p:nvSpPr>
        <p:spPr>
          <a:xfrm>
            <a:off x="2342611" y="4188719"/>
            <a:ext cx="418500" cy="418629"/>
          </a:xfrm>
          <a:custGeom>
            <a:avLst/>
            <a:gdLst>
              <a:gd name="connsiteX0" fmla="*/ 307999 w 611925"/>
              <a:gd name="connsiteY0" fmla="*/ 6 h 611996"/>
              <a:gd name="connsiteX1" fmla="*/ 305913 w 611925"/>
              <a:gd name="connsiteY1" fmla="*/ 0 h 611996"/>
              <a:gd name="connsiteX2" fmla="*/ 7 w 611925"/>
              <a:gd name="connsiteY2" fmla="*/ 303959 h 611996"/>
              <a:gd name="connsiteX3" fmla="*/ 303923 w 611925"/>
              <a:gd name="connsiteY3" fmla="*/ 611994 h 611996"/>
              <a:gd name="connsiteX4" fmla="*/ 305990 w 611925"/>
              <a:gd name="connsiteY4" fmla="*/ 611994 h 611996"/>
              <a:gd name="connsiteX5" fmla="*/ 611919 w 611925"/>
              <a:gd name="connsiteY5" fmla="*/ 308035 h 611996"/>
              <a:gd name="connsiteX6" fmla="*/ 307999 w 611925"/>
              <a:gd name="connsiteY6" fmla="*/ 6 h 611996"/>
              <a:gd name="connsiteX7" fmla="*/ 274632 w 611925"/>
              <a:gd name="connsiteY7" fmla="*/ 37760 h 611996"/>
              <a:gd name="connsiteX8" fmla="*/ 274632 w 611925"/>
              <a:gd name="connsiteY8" fmla="*/ 54707 h 611996"/>
              <a:gd name="connsiteX9" fmla="*/ 270190 w 611925"/>
              <a:gd name="connsiteY9" fmla="*/ 65435 h 611996"/>
              <a:gd name="connsiteX10" fmla="*/ 241384 w 611925"/>
              <a:gd name="connsiteY10" fmla="*/ 94244 h 611996"/>
              <a:gd name="connsiteX11" fmla="*/ 230662 w 611925"/>
              <a:gd name="connsiteY11" fmla="*/ 98685 h 611996"/>
              <a:gd name="connsiteX12" fmla="*/ 174130 w 611925"/>
              <a:gd name="connsiteY12" fmla="*/ 98685 h 611996"/>
              <a:gd name="connsiteX13" fmla="*/ 167848 w 611925"/>
              <a:gd name="connsiteY13" fmla="*/ 104967 h 611996"/>
              <a:gd name="connsiteX14" fmla="*/ 167848 w 611925"/>
              <a:gd name="connsiteY14" fmla="*/ 130095 h 611996"/>
              <a:gd name="connsiteX15" fmla="*/ 174130 w 611925"/>
              <a:gd name="connsiteY15" fmla="*/ 136377 h 611996"/>
              <a:gd name="connsiteX16" fmla="*/ 230663 w 611925"/>
              <a:gd name="connsiteY16" fmla="*/ 136377 h 611996"/>
              <a:gd name="connsiteX17" fmla="*/ 236945 w 611925"/>
              <a:gd name="connsiteY17" fmla="*/ 142659 h 611996"/>
              <a:gd name="connsiteX18" fmla="*/ 236945 w 611925"/>
              <a:gd name="connsiteY18" fmla="*/ 167794 h 611996"/>
              <a:gd name="connsiteX19" fmla="*/ 230663 w 611925"/>
              <a:gd name="connsiteY19" fmla="*/ 174076 h 611996"/>
              <a:gd name="connsiteX20" fmla="*/ 205535 w 611925"/>
              <a:gd name="connsiteY20" fmla="*/ 174076 h 611996"/>
              <a:gd name="connsiteX21" fmla="*/ 194812 w 611925"/>
              <a:gd name="connsiteY21" fmla="*/ 178518 h 611996"/>
              <a:gd name="connsiteX22" fmla="*/ 172288 w 611925"/>
              <a:gd name="connsiteY22" fmla="*/ 201045 h 611996"/>
              <a:gd name="connsiteX23" fmla="*/ 167846 w 611925"/>
              <a:gd name="connsiteY23" fmla="*/ 211769 h 611996"/>
              <a:gd name="connsiteX24" fmla="*/ 167846 w 611925"/>
              <a:gd name="connsiteY24" fmla="*/ 236897 h 611996"/>
              <a:gd name="connsiteX25" fmla="*/ 163405 w 611925"/>
              <a:gd name="connsiteY25" fmla="*/ 247620 h 611996"/>
              <a:gd name="connsiteX26" fmla="*/ 140882 w 611925"/>
              <a:gd name="connsiteY26" fmla="*/ 270144 h 611996"/>
              <a:gd name="connsiteX27" fmla="*/ 130160 w 611925"/>
              <a:gd name="connsiteY27" fmla="*/ 274586 h 611996"/>
              <a:gd name="connsiteX28" fmla="*/ 105032 w 611925"/>
              <a:gd name="connsiteY28" fmla="*/ 274586 h 611996"/>
              <a:gd name="connsiteX29" fmla="*/ 94309 w 611925"/>
              <a:gd name="connsiteY29" fmla="*/ 270144 h 611996"/>
              <a:gd name="connsiteX30" fmla="*/ 71785 w 611925"/>
              <a:gd name="connsiteY30" fmla="*/ 247617 h 611996"/>
              <a:gd name="connsiteX31" fmla="*/ 61062 w 611925"/>
              <a:gd name="connsiteY31" fmla="*/ 243175 h 611996"/>
              <a:gd name="connsiteX32" fmla="*/ 43350 w 611925"/>
              <a:gd name="connsiteY32" fmla="*/ 243175 h 611996"/>
              <a:gd name="connsiteX33" fmla="*/ 274632 w 611925"/>
              <a:gd name="connsiteY33" fmla="*/ 37760 h 611996"/>
              <a:gd name="connsiteX34" fmla="*/ 92472 w 611925"/>
              <a:gd name="connsiteY34" fmla="*/ 471172 h 611996"/>
              <a:gd name="connsiteX35" fmla="*/ 92472 w 611925"/>
              <a:gd name="connsiteY35" fmla="*/ 456772 h 611996"/>
              <a:gd name="connsiteX36" fmla="*/ 88031 w 611925"/>
              <a:gd name="connsiteY36" fmla="*/ 446048 h 611996"/>
              <a:gd name="connsiteX37" fmla="*/ 65506 w 611925"/>
              <a:gd name="connsiteY37" fmla="*/ 423521 h 611996"/>
              <a:gd name="connsiteX38" fmla="*/ 61064 w 611925"/>
              <a:gd name="connsiteY38" fmla="*/ 412797 h 611996"/>
              <a:gd name="connsiteX39" fmla="*/ 61064 w 611925"/>
              <a:gd name="connsiteY39" fmla="*/ 356256 h 611996"/>
              <a:gd name="connsiteX40" fmla="*/ 65506 w 611925"/>
              <a:gd name="connsiteY40" fmla="*/ 345532 h 611996"/>
              <a:gd name="connsiteX41" fmla="*/ 94312 w 611925"/>
              <a:gd name="connsiteY41" fmla="*/ 316723 h 611996"/>
              <a:gd name="connsiteX42" fmla="*/ 105035 w 611925"/>
              <a:gd name="connsiteY42" fmla="*/ 312281 h 611996"/>
              <a:gd name="connsiteX43" fmla="*/ 123879 w 611925"/>
              <a:gd name="connsiteY43" fmla="*/ 312281 h 611996"/>
              <a:gd name="connsiteX44" fmla="*/ 134602 w 611925"/>
              <a:gd name="connsiteY44" fmla="*/ 316723 h 611996"/>
              <a:gd name="connsiteX45" fmla="*/ 194815 w 611925"/>
              <a:gd name="connsiteY45" fmla="*/ 376942 h 611996"/>
              <a:gd name="connsiteX46" fmla="*/ 205538 w 611925"/>
              <a:gd name="connsiteY46" fmla="*/ 381384 h 611996"/>
              <a:gd name="connsiteX47" fmla="*/ 230666 w 611925"/>
              <a:gd name="connsiteY47" fmla="*/ 381384 h 611996"/>
              <a:gd name="connsiteX48" fmla="*/ 236948 w 611925"/>
              <a:gd name="connsiteY48" fmla="*/ 387666 h 611996"/>
              <a:gd name="connsiteX49" fmla="*/ 236948 w 611925"/>
              <a:gd name="connsiteY49" fmla="*/ 446714 h 611996"/>
              <a:gd name="connsiteX50" fmla="*/ 232506 w 611925"/>
              <a:gd name="connsiteY50" fmla="*/ 457438 h 611996"/>
              <a:gd name="connsiteX51" fmla="*/ 206209 w 611925"/>
              <a:gd name="connsiteY51" fmla="*/ 483732 h 611996"/>
              <a:gd name="connsiteX52" fmla="*/ 201768 w 611925"/>
              <a:gd name="connsiteY52" fmla="*/ 494456 h 611996"/>
              <a:gd name="connsiteX53" fmla="*/ 201768 w 611925"/>
              <a:gd name="connsiteY53" fmla="*/ 517074 h 611996"/>
              <a:gd name="connsiteX54" fmla="*/ 197327 w 611925"/>
              <a:gd name="connsiteY54" fmla="*/ 527798 h 611996"/>
              <a:gd name="connsiteX55" fmla="*/ 180191 w 611925"/>
              <a:gd name="connsiteY55" fmla="*/ 544939 h 611996"/>
              <a:gd name="connsiteX56" fmla="*/ 92472 w 611925"/>
              <a:gd name="connsiteY56" fmla="*/ 471172 h 611996"/>
              <a:gd name="connsiteX57" fmla="*/ 431774 w 611925"/>
              <a:gd name="connsiteY57" fmla="*/ 544814 h 611996"/>
              <a:gd name="connsiteX58" fmla="*/ 417264 w 611925"/>
              <a:gd name="connsiteY58" fmla="*/ 530312 h 611996"/>
              <a:gd name="connsiteX59" fmla="*/ 412823 w 611925"/>
              <a:gd name="connsiteY59" fmla="*/ 519588 h 611996"/>
              <a:gd name="connsiteX60" fmla="*/ 412823 w 611925"/>
              <a:gd name="connsiteY60" fmla="*/ 425350 h 611996"/>
              <a:gd name="connsiteX61" fmla="*/ 408382 w 611925"/>
              <a:gd name="connsiteY61" fmla="*/ 414627 h 611996"/>
              <a:gd name="connsiteX62" fmla="*/ 379575 w 611925"/>
              <a:gd name="connsiteY62" fmla="*/ 385818 h 611996"/>
              <a:gd name="connsiteX63" fmla="*/ 368853 w 611925"/>
              <a:gd name="connsiteY63" fmla="*/ 381375 h 611996"/>
              <a:gd name="connsiteX64" fmla="*/ 306041 w 611925"/>
              <a:gd name="connsiteY64" fmla="*/ 381375 h 611996"/>
              <a:gd name="connsiteX65" fmla="*/ 299759 w 611925"/>
              <a:gd name="connsiteY65" fmla="*/ 375093 h 611996"/>
              <a:gd name="connsiteX66" fmla="*/ 299759 w 611925"/>
              <a:gd name="connsiteY66" fmla="*/ 318561 h 611996"/>
              <a:gd name="connsiteX67" fmla="*/ 304200 w 611925"/>
              <a:gd name="connsiteY67" fmla="*/ 307837 h 611996"/>
              <a:gd name="connsiteX68" fmla="*/ 333006 w 611925"/>
              <a:gd name="connsiteY68" fmla="*/ 279028 h 611996"/>
              <a:gd name="connsiteX69" fmla="*/ 343729 w 611925"/>
              <a:gd name="connsiteY69" fmla="*/ 274586 h 611996"/>
              <a:gd name="connsiteX70" fmla="*/ 406544 w 611925"/>
              <a:gd name="connsiteY70" fmla="*/ 274586 h 611996"/>
              <a:gd name="connsiteX71" fmla="*/ 417264 w 611925"/>
              <a:gd name="connsiteY71" fmla="*/ 270144 h 611996"/>
              <a:gd name="connsiteX72" fmla="*/ 446070 w 611925"/>
              <a:gd name="connsiteY72" fmla="*/ 241335 h 611996"/>
              <a:gd name="connsiteX73" fmla="*/ 456793 w 611925"/>
              <a:gd name="connsiteY73" fmla="*/ 236893 h 611996"/>
              <a:gd name="connsiteX74" fmla="*/ 475638 w 611925"/>
              <a:gd name="connsiteY74" fmla="*/ 236893 h 611996"/>
              <a:gd name="connsiteX75" fmla="*/ 481919 w 611925"/>
              <a:gd name="connsiteY75" fmla="*/ 230611 h 611996"/>
              <a:gd name="connsiteX76" fmla="*/ 481919 w 611925"/>
              <a:gd name="connsiteY76" fmla="*/ 211766 h 611996"/>
              <a:gd name="connsiteX77" fmla="*/ 475638 w 611925"/>
              <a:gd name="connsiteY77" fmla="*/ 205484 h 611996"/>
              <a:gd name="connsiteX78" fmla="*/ 456795 w 611925"/>
              <a:gd name="connsiteY78" fmla="*/ 205484 h 611996"/>
              <a:gd name="connsiteX79" fmla="*/ 446072 w 611925"/>
              <a:gd name="connsiteY79" fmla="*/ 209925 h 611996"/>
              <a:gd name="connsiteX80" fmla="*/ 417264 w 611925"/>
              <a:gd name="connsiteY80" fmla="*/ 238735 h 611996"/>
              <a:gd name="connsiteX81" fmla="*/ 406541 w 611925"/>
              <a:gd name="connsiteY81" fmla="*/ 243176 h 611996"/>
              <a:gd name="connsiteX82" fmla="*/ 344071 w 611925"/>
              <a:gd name="connsiteY82" fmla="*/ 243170 h 611996"/>
              <a:gd name="connsiteX83" fmla="*/ 337789 w 611925"/>
              <a:gd name="connsiteY83" fmla="*/ 236888 h 611996"/>
              <a:gd name="connsiteX84" fmla="*/ 337789 w 611925"/>
              <a:gd name="connsiteY84" fmla="*/ 211760 h 611996"/>
              <a:gd name="connsiteX85" fmla="*/ 342212 w 611925"/>
              <a:gd name="connsiteY85" fmla="*/ 201018 h 611996"/>
              <a:gd name="connsiteX86" fmla="*/ 370711 w 611925"/>
              <a:gd name="connsiteY86" fmla="*/ 172246 h 611996"/>
              <a:gd name="connsiteX87" fmla="*/ 381416 w 611925"/>
              <a:gd name="connsiteY87" fmla="*/ 167785 h 611996"/>
              <a:gd name="connsiteX88" fmla="*/ 437948 w 611925"/>
              <a:gd name="connsiteY88" fmla="*/ 167785 h 611996"/>
              <a:gd name="connsiteX89" fmla="*/ 444231 w 611925"/>
              <a:gd name="connsiteY89" fmla="*/ 161503 h 611996"/>
              <a:gd name="connsiteX90" fmla="*/ 444231 w 611925"/>
              <a:gd name="connsiteY90" fmla="*/ 142656 h 611996"/>
              <a:gd name="connsiteX91" fmla="*/ 437948 w 611925"/>
              <a:gd name="connsiteY91" fmla="*/ 136374 h 611996"/>
              <a:gd name="connsiteX92" fmla="*/ 412821 w 611925"/>
              <a:gd name="connsiteY92" fmla="*/ 136374 h 611996"/>
              <a:gd name="connsiteX93" fmla="*/ 406539 w 611925"/>
              <a:gd name="connsiteY93" fmla="*/ 130092 h 611996"/>
              <a:gd name="connsiteX94" fmla="*/ 406539 w 611925"/>
              <a:gd name="connsiteY94" fmla="*/ 104964 h 611996"/>
              <a:gd name="connsiteX95" fmla="*/ 412821 w 611925"/>
              <a:gd name="connsiteY95" fmla="*/ 98682 h 611996"/>
              <a:gd name="connsiteX96" fmla="*/ 478929 w 611925"/>
              <a:gd name="connsiteY96" fmla="*/ 98689 h 611996"/>
              <a:gd name="connsiteX97" fmla="*/ 575893 w 611925"/>
              <a:gd name="connsiteY97" fmla="*/ 299470 h 611996"/>
              <a:gd name="connsiteX98" fmla="*/ 555454 w 611925"/>
              <a:gd name="connsiteY98" fmla="*/ 279029 h 611996"/>
              <a:gd name="connsiteX99" fmla="*/ 544731 w 611925"/>
              <a:gd name="connsiteY99" fmla="*/ 274587 h 611996"/>
              <a:gd name="connsiteX100" fmla="*/ 525891 w 611925"/>
              <a:gd name="connsiteY100" fmla="*/ 274587 h 611996"/>
              <a:gd name="connsiteX101" fmla="*/ 519609 w 611925"/>
              <a:gd name="connsiteY101" fmla="*/ 280869 h 611996"/>
              <a:gd name="connsiteX102" fmla="*/ 519609 w 611925"/>
              <a:gd name="connsiteY102" fmla="*/ 306000 h 611996"/>
              <a:gd name="connsiteX103" fmla="*/ 524050 w 611925"/>
              <a:gd name="connsiteY103" fmla="*/ 316724 h 611996"/>
              <a:gd name="connsiteX104" fmla="*/ 546576 w 611925"/>
              <a:gd name="connsiteY104" fmla="*/ 339242 h 611996"/>
              <a:gd name="connsiteX105" fmla="*/ 551017 w 611925"/>
              <a:gd name="connsiteY105" fmla="*/ 349965 h 611996"/>
              <a:gd name="connsiteX106" fmla="*/ 551017 w 611925"/>
              <a:gd name="connsiteY106" fmla="*/ 375093 h 611996"/>
              <a:gd name="connsiteX107" fmla="*/ 546576 w 611925"/>
              <a:gd name="connsiteY107" fmla="*/ 385818 h 611996"/>
              <a:gd name="connsiteX108" fmla="*/ 524050 w 611925"/>
              <a:gd name="connsiteY108" fmla="*/ 408344 h 611996"/>
              <a:gd name="connsiteX109" fmla="*/ 519609 w 611925"/>
              <a:gd name="connsiteY109" fmla="*/ 419068 h 611996"/>
              <a:gd name="connsiteX110" fmla="*/ 519609 w 611925"/>
              <a:gd name="connsiteY110" fmla="*/ 470764 h 611996"/>
              <a:gd name="connsiteX111" fmla="*/ 431774 w 611925"/>
              <a:gd name="connsiteY111" fmla="*/ 544814 h 611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611925" h="611996">
                <a:moveTo>
                  <a:pt x="307999" y="6"/>
                </a:moveTo>
                <a:cubicBezTo>
                  <a:pt x="307320" y="0"/>
                  <a:pt x="305913" y="0"/>
                  <a:pt x="305913" y="0"/>
                </a:cubicBezTo>
                <a:cubicBezTo>
                  <a:pt x="137889" y="12"/>
                  <a:pt x="1112" y="135661"/>
                  <a:pt x="7" y="303959"/>
                </a:cubicBezTo>
                <a:cubicBezTo>
                  <a:pt x="-1128" y="472956"/>
                  <a:pt x="134937" y="610864"/>
                  <a:pt x="303923" y="611994"/>
                </a:cubicBezTo>
                <a:cubicBezTo>
                  <a:pt x="304617" y="612000"/>
                  <a:pt x="305298" y="611994"/>
                  <a:pt x="305990" y="611994"/>
                </a:cubicBezTo>
                <a:cubicBezTo>
                  <a:pt x="474015" y="611994"/>
                  <a:pt x="610785" y="476327"/>
                  <a:pt x="611919" y="308035"/>
                </a:cubicBezTo>
                <a:cubicBezTo>
                  <a:pt x="613032" y="139032"/>
                  <a:pt x="476967" y="1130"/>
                  <a:pt x="307999" y="6"/>
                </a:cubicBezTo>
                <a:close/>
                <a:moveTo>
                  <a:pt x="274632" y="37760"/>
                </a:moveTo>
                <a:lnTo>
                  <a:pt x="274632" y="54707"/>
                </a:lnTo>
                <a:cubicBezTo>
                  <a:pt x="274417" y="58685"/>
                  <a:pt x="272850" y="62469"/>
                  <a:pt x="270190" y="65435"/>
                </a:cubicBezTo>
                <a:lnTo>
                  <a:pt x="241384" y="94244"/>
                </a:lnTo>
                <a:cubicBezTo>
                  <a:pt x="238420" y="96902"/>
                  <a:pt x="234638" y="98469"/>
                  <a:pt x="230662" y="98685"/>
                </a:cubicBezTo>
                <a:lnTo>
                  <a:pt x="174130" y="98685"/>
                </a:lnTo>
                <a:cubicBezTo>
                  <a:pt x="170666" y="98696"/>
                  <a:pt x="167859" y="101503"/>
                  <a:pt x="167848" y="104967"/>
                </a:cubicBezTo>
                <a:lnTo>
                  <a:pt x="167848" y="130095"/>
                </a:lnTo>
                <a:cubicBezTo>
                  <a:pt x="167859" y="133561"/>
                  <a:pt x="170665" y="136367"/>
                  <a:pt x="174130" y="136377"/>
                </a:cubicBezTo>
                <a:lnTo>
                  <a:pt x="230663" y="136377"/>
                </a:lnTo>
                <a:cubicBezTo>
                  <a:pt x="234128" y="136389"/>
                  <a:pt x="236934" y="139195"/>
                  <a:pt x="236945" y="142659"/>
                </a:cubicBezTo>
                <a:lnTo>
                  <a:pt x="236945" y="167794"/>
                </a:lnTo>
                <a:cubicBezTo>
                  <a:pt x="236935" y="171259"/>
                  <a:pt x="234129" y="174066"/>
                  <a:pt x="230663" y="174076"/>
                </a:cubicBezTo>
                <a:lnTo>
                  <a:pt x="205535" y="174076"/>
                </a:lnTo>
                <a:cubicBezTo>
                  <a:pt x="201560" y="174293"/>
                  <a:pt x="197777" y="175859"/>
                  <a:pt x="194812" y="178518"/>
                </a:cubicBezTo>
                <a:lnTo>
                  <a:pt x="172288" y="201045"/>
                </a:lnTo>
                <a:cubicBezTo>
                  <a:pt x="169630" y="204009"/>
                  <a:pt x="168063" y="207793"/>
                  <a:pt x="167846" y="211769"/>
                </a:cubicBezTo>
                <a:lnTo>
                  <a:pt x="167846" y="236897"/>
                </a:lnTo>
                <a:cubicBezTo>
                  <a:pt x="167631" y="240872"/>
                  <a:pt x="166064" y="244656"/>
                  <a:pt x="163405" y="247620"/>
                </a:cubicBezTo>
                <a:lnTo>
                  <a:pt x="140882" y="270144"/>
                </a:lnTo>
                <a:cubicBezTo>
                  <a:pt x="137918" y="272802"/>
                  <a:pt x="134136" y="274369"/>
                  <a:pt x="130160" y="274586"/>
                </a:cubicBezTo>
                <a:lnTo>
                  <a:pt x="105032" y="274586"/>
                </a:lnTo>
                <a:cubicBezTo>
                  <a:pt x="101056" y="274369"/>
                  <a:pt x="97273" y="272802"/>
                  <a:pt x="94309" y="270144"/>
                </a:cubicBezTo>
                <a:lnTo>
                  <a:pt x="71785" y="247617"/>
                </a:lnTo>
                <a:cubicBezTo>
                  <a:pt x="68820" y="244958"/>
                  <a:pt x="65037" y="243392"/>
                  <a:pt x="61062" y="243175"/>
                </a:cubicBezTo>
                <a:lnTo>
                  <a:pt x="43350" y="243175"/>
                </a:lnTo>
                <a:cubicBezTo>
                  <a:pt x="69468" y="134436"/>
                  <a:pt x="161672" y="50934"/>
                  <a:pt x="274632" y="37760"/>
                </a:cubicBezTo>
                <a:close/>
                <a:moveTo>
                  <a:pt x="92472" y="471172"/>
                </a:moveTo>
                <a:lnTo>
                  <a:pt x="92472" y="456772"/>
                </a:lnTo>
                <a:cubicBezTo>
                  <a:pt x="92256" y="452796"/>
                  <a:pt x="90689" y="449013"/>
                  <a:pt x="88031" y="446048"/>
                </a:cubicBezTo>
                <a:lnTo>
                  <a:pt x="65506" y="423521"/>
                </a:lnTo>
                <a:cubicBezTo>
                  <a:pt x="62847" y="420556"/>
                  <a:pt x="61280" y="416773"/>
                  <a:pt x="61064" y="412797"/>
                </a:cubicBezTo>
                <a:lnTo>
                  <a:pt x="61064" y="356256"/>
                </a:lnTo>
                <a:cubicBezTo>
                  <a:pt x="61280" y="352280"/>
                  <a:pt x="62848" y="348497"/>
                  <a:pt x="65506" y="345532"/>
                </a:cubicBezTo>
                <a:lnTo>
                  <a:pt x="94312" y="316723"/>
                </a:lnTo>
                <a:cubicBezTo>
                  <a:pt x="97276" y="314065"/>
                  <a:pt x="101059" y="312498"/>
                  <a:pt x="105035" y="312281"/>
                </a:cubicBezTo>
                <a:lnTo>
                  <a:pt x="123879" y="312281"/>
                </a:lnTo>
                <a:cubicBezTo>
                  <a:pt x="127855" y="312498"/>
                  <a:pt x="131637" y="314065"/>
                  <a:pt x="134602" y="316723"/>
                </a:cubicBezTo>
                <a:lnTo>
                  <a:pt x="194815" y="376942"/>
                </a:lnTo>
                <a:cubicBezTo>
                  <a:pt x="197780" y="379601"/>
                  <a:pt x="201562" y="381167"/>
                  <a:pt x="205538" y="381384"/>
                </a:cubicBezTo>
                <a:lnTo>
                  <a:pt x="230666" y="381384"/>
                </a:lnTo>
                <a:cubicBezTo>
                  <a:pt x="234131" y="381396"/>
                  <a:pt x="236937" y="384201"/>
                  <a:pt x="236948" y="387666"/>
                </a:cubicBezTo>
                <a:lnTo>
                  <a:pt x="236948" y="446714"/>
                </a:lnTo>
                <a:cubicBezTo>
                  <a:pt x="236731" y="450690"/>
                  <a:pt x="235164" y="454473"/>
                  <a:pt x="232506" y="457438"/>
                </a:cubicBezTo>
                <a:lnTo>
                  <a:pt x="206209" y="483732"/>
                </a:lnTo>
                <a:cubicBezTo>
                  <a:pt x="203548" y="486695"/>
                  <a:pt x="201981" y="490479"/>
                  <a:pt x="201768" y="494456"/>
                </a:cubicBezTo>
                <a:lnTo>
                  <a:pt x="201768" y="517074"/>
                </a:lnTo>
                <a:cubicBezTo>
                  <a:pt x="201551" y="521050"/>
                  <a:pt x="199984" y="524833"/>
                  <a:pt x="197327" y="527798"/>
                </a:cubicBezTo>
                <a:lnTo>
                  <a:pt x="180191" y="544939"/>
                </a:lnTo>
                <a:cubicBezTo>
                  <a:pt x="146040" y="526864"/>
                  <a:pt x="116136" y="501716"/>
                  <a:pt x="92472" y="471172"/>
                </a:cubicBezTo>
                <a:close/>
                <a:moveTo>
                  <a:pt x="431774" y="544814"/>
                </a:moveTo>
                <a:lnTo>
                  <a:pt x="417264" y="530312"/>
                </a:lnTo>
                <a:cubicBezTo>
                  <a:pt x="414605" y="527347"/>
                  <a:pt x="413038" y="523564"/>
                  <a:pt x="412823" y="519588"/>
                </a:cubicBezTo>
                <a:lnTo>
                  <a:pt x="412823" y="425350"/>
                </a:lnTo>
                <a:cubicBezTo>
                  <a:pt x="412607" y="421374"/>
                  <a:pt x="411040" y="417591"/>
                  <a:pt x="408382" y="414627"/>
                </a:cubicBezTo>
                <a:lnTo>
                  <a:pt x="379575" y="385818"/>
                </a:lnTo>
                <a:cubicBezTo>
                  <a:pt x="376611" y="383160"/>
                  <a:pt x="372829" y="381592"/>
                  <a:pt x="368853" y="381375"/>
                </a:cubicBezTo>
                <a:lnTo>
                  <a:pt x="306041" y="381375"/>
                </a:lnTo>
                <a:cubicBezTo>
                  <a:pt x="302576" y="381365"/>
                  <a:pt x="299769" y="378559"/>
                  <a:pt x="299759" y="375093"/>
                </a:cubicBezTo>
                <a:lnTo>
                  <a:pt x="299759" y="318561"/>
                </a:lnTo>
                <a:cubicBezTo>
                  <a:pt x="299975" y="314585"/>
                  <a:pt x="301542" y="310802"/>
                  <a:pt x="304200" y="307837"/>
                </a:cubicBezTo>
                <a:lnTo>
                  <a:pt x="333006" y="279028"/>
                </a:lnTo>
                <a:cubicBezTo>
                  <a:pt x="335971" y="276370"/>
                  <a:pt x="339753" y="274803"/>
                  <a:pt x="343729" y="274586"/>
                </a:cubicBezTo>
                <a:lnTo>
                  <a:pt x="406544" y="274586"/>
                </a:lnTo>
                <a:cubicBezTo>
                  <a:pt x="410519" y="274369"/>
                  <a:pt x="414300" y="272802"/>
                  <a:pt x="417264" y="270144"/>
                </a:cubicBezTo>
                <a:lnTo>
                  <a:pt x="446070" y="241335"/>
                </a:lnTo>
                <a:cubicBezTo>
                  <a:pt x="449034" y="238676"/>
                  <a:pt x="452817" y="237110"/>
                  <a:pt x="456793" y="236893"/>
                </a:cubicBezTo>
                <a:lnTo>
                  <a:pt x="475638" y="236893"/>
                </a:lnTo>
                <a:cubicBezTo>
                  <a:pt x="479103" y="236883"/>
                  <a:pt x="481910" y="234076"/>
                  <a:pt x="481919" y="230611"/>
                </a:cubicBezTo>
                <a:lnTo>
                  <a:pt x="481919" y="211766"/>
                </a:lnTo>
                <a:cubicBezTo>
                  <a:pt x="481908" y="208301"/>
                  <a:pt x="479102" y="205495"/>
                  <a:pt x="475638" y="205484"/>
                </a:cubicBezTo>
                <a:lnTo>
                  <a:pt x="456795" y="205484"/>
                </a:lnTo>
                <a:cubicBezTo>
                  <a:pt x="452819" y="205700"/>
                  <a:pt x="449037" y="207267"/>
                  <a:pt x="446072" y="209925"/>
                </a:cubicBezTo>
                <a:lnTo>
                  <a:pt x="417264" y="238735"/>
                </a:lnTo>
                <a:cubicBezTo>
                  <a:pt x="414299" y="241392"/>
                  <a:pt x="410517" y="242959"/>
                  <a:pt x="406541" y="243176"/>
                </a:cubicBezTo>
                <a:lnTo>
                  <a:pt x="344071" y="243170"/>
                </a:lnTo>
                <a:cubicBezTo>
                  <a:pt x="340605" y="243162"/>
                  <a:pt x="337797" y="240354"/>
                  <a:pt x="337789" y="236888"/>
                </a:cubicBezTo>
                <a:lnTo>
                  <a:pt x="337789" y="211760"/>
                </a:lnTo>
                <a:cubicBezTo>
                  <a:pt x="338004" y="207782"/>
                  <a:pt x="339563" y="203994"/>
                  <a:pt x="342212" y="201018"/>
                </a:cubicBezTo>
                <a:lnTo>
                  <a:pt x="370711" y="172246"/>
                </a:lnTo>
                <a:cubicBezTo>
                  <a:pt x="373663" y="169577"/>
                  <a:pt x="377442" y="168002"/>
                  <a:pt x="381416" y="167785"/>
                </a:cubicBezTo>
                <a:lnTo>
                  <a:pt x="437948" y="167785"/>
                </a:lnTo>
                <a:cubicBezTo>
                  <a:pt x="441414" y="167775"/>
                  <a:pt x="444220" y="164969"/>
                  <a:pt x="444231" y="161503"/>
                </a:cubicBezTo>
                <a:lnTo>
                  <a:pt x="444231" y="142656"/>
                </a:lnTo>
                <a:cubicBezTo>
                  <a:pt x="444220" y="139192"/>
                  <a:pt x="441413" y="136385"/>
                  <a:pt x="437948" y="136374"/>
                </a:cubicBezTo>
                <a:lnTo>
                  <a:pt x="412821" y="136374"/>
                </a:lnTo>
                <a:cubicBezTo>
                  <a:pt x="409355" y="136364"/>
                  <a:pt x="406549" y="133558"/>
                  <a:pt x="406539" y="130092"/>
                </a:cubicBezTo>
                <a:lnTo>
                  <a:pt x="406539" y="104964"/>
                </a:lnTo>
                <a:cubicBezTo>
                  <a:pt x="406550" y="101500"/>
                  <a:pt x="409356" y="98694"/>
                  <a:pt x="412821" y="98682"/>
                </a:cubicBezTo>
                <a:lnTo>
                  <a:pt x="478929" y="98689"/>
                </a:lnTo>
                <a:cubicBezTo>
                  <a:pt x="536726" y="147007"/>
                  <a:pt x="573969" y="218993"/>
                  <a:pt x="575893" y="299470"/>
                </a:cubicBezTo>
                <a:lnTo>
                  <a:pt x="555454" y="279029"/>
                </a:lnTo>
                <a:cubicBezTo>
                  <a:pt x="552490" y="276371"/>
                  <a:pt x="548707" y="274804"/>
                  <a:pt x="544731" y="274587"/>
                </a:cubicBezTo>
                <a:lnTo>
                  <a:pt x="525891" y="274587"/>
                </a:lnTo>
                <a:cubicBezTo>
                  <a:pt x="522427" y="274598"/>
                  <a:pt x="519620" y="277404"/>
                  <a:pt x="519609" y="280869"/>
                </a:cubicBezTo>
                <a:lnTo>
                  <a:pt x="519609" y="306000"/>
                </a:lnTo>
                <a:cubicBezTo>
                  <a:pt x="519825" y="309976"/>
                  <a:pt x="521391" y="313759"/>
                  <a:pt x="524050" y="316724"/>
                </a:cubicBezTo>
                <a:lnTo>
                  <a:pt x="546576" y="339242"/>
                </a:lnTo>
                <a:cubicBezTo>
                  <a:pt x="549234" y="342207"/>
                  <a:pt x="550801" y="345990"/>
                  <a:pt x="551017" y="349965"/>
                </a:cubicBezTo>
                <a:lnTo>
                  <a:pt x="551017" y="375093"/>
                </a:lnTo>
                <a:cubicBezTo>
                  <a:pt x="550801" y="379070"/>
                  <a:pt x="549235" y="382854"/>
                  <a:pt x="546576" y="385818"/>
                </a:cubicBezTo>
                <a:lnTo>
                  <a:pt x="524050" y="408344"/>
                </a:lnTo>
                <a:cubicBezTo>
                  <a:pt x="521392" y="411309"/>
                  <a:pt x="519825" y="415092"/>
                  <a:pt x="519609" y="419068"/>
                </a:cubicBezTo>
                <a:lnTo>
                  <a:pt x="519609" y="470764"/>
                </a:lnTo>
                <a:cubicBezTo>
                  <a:pt x="495921" y="501404"/>
                  <a:pt x="465979" y="526648"/>
                  <a:pt x="431774" y="544814"/>
                </a:cubicBezTo>
                <a:close/>
              </a:path>
            </a:pathLst>
          </a:custGeom>
          <a:solidFill>
            <a:schemeClr val="bg1"/>
          </a:solidFill>
          <a:ln w="714"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55 Roman"/>
              <a:ea typeface="+mn-ea"/>
              <a:cs typeface="+mn-cs"/>
            </a:endParaRPr>
          </a:p>
        </p:txBody>
      </p:sp>
      <p:sp>
        <p:nvSpPr>
          <p:cNvPr id="44" name="Grafik 35">
            <a:extLst>
              <a:ext uri="{FF2B5EF4-FFF2-40B4-BE49-F238E27FC236}">
                <a16:creationId xmlns:a16="http://schemas.microsoft.com/office/drawing/2014/main" id="{9D04B8EC-0A1A-48FB-9F9B-516C8E3F60FC}"/>
              </a:ext>
            </a:extLst>
          </p:cNvPr>
          <p:cNvSpPr/>
          <p:nvPr userDrawn="1"/>
        </p:nvSpPr>
        <p:spPr>
          <a:xfrm>
            <a:off x="1634244" y="4187432"/>
            <a:ext cx="418500" cy="418629"/>
          </a:xfrm>
          <a:custGeom>
            <a:avLst/>
            <a:gdLst>
              <a:gd name="connsiteX0" fmla="*/ 306000 w 612000"/>
              <a:gd name="connsiteY0" fmla="*/ 0 h 612000"/>
              <a:gd name="connsiteX1" fmla="*/ 0 w 612000"/>
              <a:gd name="connsiteY1" fmla="*/ 306000 h 612000"/>
              <a:gd name="connsiteX2" fmla="*/ 306000 w 612000"/>
              <a:gd name="connsiteY2" fmla="*/ 612000 h 612000"/>
              <a:gd name="connsiteX3" fmla="*/ 612000 w 612000"/>
              <a:gd name="connsiteY3" fmla="*/ 306000 h 612000"/>
              <a:gd name="connsiteX4" fmla="*/ 306000 w 612000"/>
              <a:gd name="connsiteY4" fmla="*/ 0 h 612000"/>
              <a:gd name="connsiteX5" fmla="*/ 179662 w 612000"/>
              <a:gd name="connsiteY5" fmla="*/ 524128 h 612000"/>
              <a:gd name="connsiteX6" fmla="*/ 127809 w 612000"/>
              <a:gd name="connsiteY6" fmla="*/ 484191 h 612000"/>
              <a:gd name="connsiteX7" fmla="*/ 125610 w 612000"/>
              <a:gd name="connsiteY7" fmla="*/ 482286 h 612000"/>
              <a:gd name="connsiteX8" fmla="*/ 125610 w 612000"/>
              <a:gd name="connsiteY8" fmla="*/ 451872 h 612000"/>
              <a:gd name="connsiteX9" fmla="*/ 179662 w 612000"/>
              <a:gd name="connsiteY9" fmla="*/ 397817 h 612000"/>
              <a:gd name="connsiteX10" fmla="*/ 179662 w 612000"/>
              <a:gd name="connsiteY10" fmla="*/ 524128 h 612000"/>
              <a:gd name="connsiteX11" fmla="*/ 287662 w 612000"/>
              <a:gd name="connsiteY11" fmla="*/ 557307 h 612000"/>
              <a:gd name="connsiteX12" fmla="*/ 233637 w 612000"/>
              <a:gd name="connsiteY12" fmla="*/ 547428 h 612000"/>
              <a:gd name="connsiteX13" fmla="*/ 233637 w 612000"/>
              <a:gd name="connsiteY13" fmla="*/ 363240 h 612000"/>
              <a:gd name="connsiteX14" fmla="*/ 275685 w 612000"/>
              <a:gd name="connsiteY14" fmla="*/ 405229 h 612000"/>
              <a:gd name="connsiteX15" fmla="*/ 287675 w 612000"/>
              <a:gd name="connsiteY15" fmla="*/ 417435 h 612000"/>
              <a:gd name="connsiteX16" fmla="*/ 395640 w 612000"/>
              <a:gd name="connsiteY16" fmla="*/ 541451 h 612000"/>
              <a:gd name="connsiteX17" fmla="*/ 341928 w 612000"/>
              <a:gd name="connsiteY17" fmla="*/ 555460 h 612000"/>
              <a:gd name="connsiteX18" fmla="*/ 341618 w 612000"/>
              <a:gd name="connsiteY18" fmla="*/ 380023 h 612000"/>
              <a:gd name="connsiteX19" fmla="*/ 395640 w 612000"/>
              <a:gd name="connsiteY19" fmla="*/ 325800 h 612000"/>
              <a:gd name="connsiteX20" fmla="*/ 395640 w 612000"/>
              <a:gd name="connsiteY20" fmla="*/ 541451 h 612000"/>
              <a:gd name="connsiteX21" fmla="*/ 503629 w 612000"/>
              <a:gd name="connsiteY21" fmla="*/ 461922 h 612000"/>
              <a:gd name="connsiteX22" fmla="*/ 484189 w 612000"/>
              <a:gd name="connsiteY22" fmla="*/ 484191 h 612000"/>
              <a:gd name="connsiteX23" fmla="*/ 449616 w 612000"/>
              <a:gd name="connsiteY23" fmla="*/ 513135 h 612000"/>
              <a:gd name="connsiteX24" fmla="*/ 449640 w 612000"/>
              <a:gd name="connsiteY24" fmla="*/ 292674 h 612000"/>
              <a:gd name="connsiteX25" fmla="*/ 457910 w 612000"/>
              <a:gd name="connsiteY25" fmla="*/ 300640 h 612000"/>
              <a:gd name="connsiteX26" fmla="*/ 483636 w 612000"/>
              <a:gd name="connsiteY26" fmla="*/ 326364 h 612000"/>
              <a:gd name="connsiteX27" fmla="*/ 503626 w 612000"/>
              <a:gd name="connsiteY27" fmla="*/ 346756 h 612000"/>
              <a:gd name="connsiteX28" fmla="*/ 503655 w 612000"/>
              <a:gd name="connsiteY28" fmla="*/ 306000 h 612000"/>
              <a:gd name="connsiteX29" fmla="*/ 439456 w 612000"/>
              <a:gd name="connsiteY29" fmla="*/ 241456 h 612000"/>
              <a:gd name="connsiteX30" fmla="*/ 296045 w 612000"/>
              <a:gd name="connsiteY30" fmla="*/ 384865 h 612000"/>
              <a:gd name="connsiteX31" fmla="*/ 224045 w 612000"/>
              <a:gd name="connsiteY31" fmla="*/ 312865 h 612000"/>
              <a:gd name="connsiteX32" fmla="*/ 94229 w 612000"/>
              <a:gd name="connsiteY32" fmla="*/ 442681 h 612000"/>
              <a:gd name="connsiteX33" fmla="*/ 62801 w 612000"/>
              <a:gd name="connsiteY33" fmla="*/ 372288 h 612000"/>
              <a:gd name="connsiteX34" fmla="*/ 224045 w 612000"/>
              <a:gd name="connsiteY34" fmla="*/ 211042 h 612000"/>
              <a:gd name="connsiteX35" fmla="*/ 296045 w 612000"/>
              <a:gd name="connsiteY35" fmla="*/ 283042 h 612000"/>
              <a:gd name="connsiteX36" fmla="*/ 388544 w 612000"/>
              <a:gd name="connsiteY36" fmla="*/ 190544 h 612000"/>
              <a:gd name="connsiteX37" fmla="*/ 324255 w 612000"/>
              <a:gd name="connsiteY37" fmla="*/ 126340 h 612000"/>
              <a:gd name="connsiteX38" fmla="*/ 485618 w 612000"/>
              <a:gd name="connsiteY38" fmla="*/ 126382 h 612000"/>
              <a:gd name="connsiteX39" fmla="*/ 503668 w 612000"/>
              <a:gd name="connsiteY39" fmla="*/ 144332 h 61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2000" h="612000">
                <a:moveTo>
                  <a:pt x="306000" y="0"/>
                </a:moveTo>
                <a:cubicBezTo>
                  <a:pt x="137001" y="0"/>
                  <a:pt x="0" y="137001"/>
                  <a:pt x="0" y="306000"/>
                </a:cubicBezTo>
                <a:cubicBezTo>
                  <a:pt x="0" y="474999"/>
                  <a:pt x="137001" y="612000"/>
                  <a:pt x="306000" y="612000"/>
                </a:cubicBezTo>
                <a:cubicBezTo>
                  <a:pt x="474999" y="612000"/>
                  <a:pt x="612000" y="474999"/>
                  <a:pt x="612000" y="306000"/>
                </a:cubicBezTo>
                <a:cubicBezTo>
                  <a:pt x="612000" y="137001"/>
                  <a:pt x="474999" y="0"/>
                  <a:pt x="306000" y="0"/>
                </a:cubicBezTo>
                <a:close/>
                <a:moveTo>
                  <a:pt x="179662" y="524128"/>
                </a:moveTo>
                <a:cubicBezTo>
                  <a:pt x="160697" y="513154"/>
                  <a:pt x="143262" y="499725"/>
                  <a:pt x="127809" y="484191"/>
                </a:cubicBezTo>
                <a:cubicBezTo>
                  <a:pt x="127181" y="483562"/>
                  <a:pt x="126232" y="482921"/>
                  <a:pt x="125610" y="482286"/>
                </a:cubicBezTo>
                <a:lnTo>
                  <a:pt x="125610" y="451872"/>
                </a:lnTo>
                <a:lnTo>
                  <a:pt x="179662" y="397817"/>
                </a:lnTo>
                <a:lnTo>
                  <a:pt x="179662" y="524128"/>
                </a:lnTo>
                <a:close/>
                <a:moveTo>
                  <a:pt x="287662" y="557307"/>
                </a:moveTo>
                <a:cubicBezTo>
                  <a:pt x="269346" y="556006"/>
                  <a:pt x="251228" y="552694"/>
                  <a:pt x="233637" y="547428"/>
                </a:cubicBezTo>
                <a:lnTo>
                  <a:pt x="233637" y="363240"/>
                </a:lnTo>
                <a:lnTo>
                  <a:pt x="275685" y="405229"/>
                </a:lnTo>
                <a:lnTo>
                  <a:pt x="287675" y="417435"/>
                </a:lnTo>
                <a:close/>
                <a:moveTo>
                  <a:pt x="395640" y="541451"/>
                </a:moveTo>
                <a:cubicBezTo>
                  <a:pt x="378323" y="548133"/>
                  <a:pt x="360303" y="552833"/>
                  <a:pt x="341928" y="555460"/>
                </a:cubicBezTo>
                <a:lnTo>
                  <a:pt x="341618" y="380023"/>
                </a:lnTo>
                <a:lnTo>
                  <a:pt x="395640" y="325800"/>
                </a:lnTo>
                <a:lnTo>
                  <a:pt x="395640" y="541451"/>
                </a:lnTo>
                <a:close/>
                <a:moveTo>
                  <a:pt x="503629" y="461922"/>
                </a:moveTo>
                <a:cubicBezTo>
                  <a:pt x="497593" y="469721"/>
                  <a:pt x="491102" y="477157"/>
                  <a:pt x="484189" y="484191"/>
                </a:cubicBezTo>
                <a:cubicBezTo>
                  <a:pt x="473528" y="494826"/>
                  <a:pt x="461961" y="504510"/>
                  <a:pt x="449616" y="513135"/>
                </a:cubicBezTo>
                <a:lnTo>
                  <a:pt x="449640" y="292674"/>
                </a:lnTo>
                <a:lnTo>
                  <a:pt x="457910" y="300640"/>
                </a:lnTo>
                <a:lnTo>
                  <a:pt x="483636" y="326364"/>
                </a:lnTo>
                <a:lnTo>
                  <a:pt x="503626" y="346756"/>
                </a:lnTo>
                <a:close/>
                <a:moveTo>
                  <a:pt x="503655" y="306000"/>
                </a:moveTo>
                <a:lnTo>
                  <a:pt x="439456" y="241456"/>
                </a:lnTo>
                <a:lnTo>
                  <a:pt x="296045" y="384865"/>
                </a:lnTo>
                <a:lnTo>
                  <a:pt x="224045" y="312865"/>
                </a:lnTo>
                <a:lnTo>
                  <a:pt x="94229" y="442681"/>
                </a:lnTo>
                <a:cubicBezTo>
                  <a:pt x="80184" y="420979"/>
                  <a:pt x="69582" y="397233"/>
                  <a:pt x="62801" y="372288"/>
                </a:cubicBezTo>
                <a:lnTo>
                  <a:pt x="224045" y="211042"/>
                </a:lnTo>
                <a:lnTo>
                  <a:pt x="296045" y="283042"/>
                </a:lnTo>
                <a:lnTo>
                  <a:pt x="388544" y="190544"/>
                </a:lnTo>
                <a:lnTo>
                  <a:pt x="324255" y="126340"/>
                </a:lnTo>
                <a:lnTo>
                  <a:pt x="485618" y="126382"/>
                </a:lnTo>
                <a:cubicBezTo>
                  <a:pt x="495559" y="126354"/>
                  <a:pt x="503640" y="134391"/>
                  <a:pt x="503668" y="144332"/>
                </a:cubicBezTo>
                <a:close/>
              </a:path>
            </a:pathLst>
          </a:custGeom>
          <a:solidFill>
            <a:schemeClr val="bg1"/>
          </a:solidFill>
          <a:ln w="714"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55 Roman"/>
              <a:ea typeface="+mn-ea"/>
              <a:cs typeface="+mn-cs"/>
            </a:endParaRPr>
          </a:p>
        </p:txBody>
      </p:sp>
      <p:sp>
        <p:nvSpPr>
          <p:cNvPr id="45" name="Grafik 36">
            <a:extLst>
              <a:ext uri="{FF2B5EF4-FFF2-40B4-BE49-F238E27FC236}">
                <a16:creationId xmlns:a16="http://schemas.microsoft.com/office/drawing/2014/main" id="{4561E978-4261-4EB4-BFD0-00C784FD12DC}"/>
              </a:ext>
            </a:extLst>
          </p:cNvPr>
          <p:cNvSpPr>
            <a:spLocks noChangeAspect="1"/>
          </p:cNvSpPr>
          <p:nvPr userDrawn="1"/>
        </p:nvSpPr>
        <p:spPr>
          <a:xfrm>
            <a:off x="918630" y="4187432"/>
            <a:ext cx="366883" cy="378117"/>
          </a:xfrm>
          <a:custGeom>
            <a:avLst/>
            <a:gdLst>
              <a:gd name="connsiteX0" fmla="*/ 180000 w 594000"/>
              <a:gd name="connsiteY0" fmla="*/ 576000 h 612000"/>
              <a:gd name="connsiteX1" fmla="*/ 180000 w 594000"/>
              <a:gd name="connsiteY1" fmla="*/ 447696 h 612000"/>
              <a:gd name="connsiteX2" fmla="*/ 126000 w 594000"/>
              <a:gd name="connsiteY2" fmla="*/ 378000 h 612000"/>
              <a:gd name="connsiteX3" fmla="*/ 126000 w 594000"/>
              <a:gd name="connsiteY3" fmla="*/ 297000 h 612000"/>
              <a:gd name="connsiteX4" fmla="*/ 138672 w 594000"/>
              <a:gd name="connsiteY4" fmla="*/ 239832 h 612000"/>
              <a:gd name="connsiteX5" fmla="*/ 61488 w 594000"/>
              <a:gd name="connsiteY5" fmla="*/ 207216 h 612000"/>
              <a:gd name="connsiteX6" fmla="*/ 0 w 594000"/>
              <a:gd name="connsiteY6" fmla="*/ 306000 h 612000"/>
              <a:gd name="connsiteX7" fmla="*/ 0 w 594000"/>
              <a:gd name="connsiteY7" fmla="*/ 391752 h 612000"/>
              <a:gd name="connsiteX8" fmla="*/ 51120 w 594000"/>
              <a:gd name="connsiteY8" fmla="*/ 442800 h 612000"/>
              <a:gd name="connsiteX9" fmla="*/ 51120 w 594000"/>
              <a:gd name="connsiteY9" fmla="*/ 576000 h 612000"/>
              <a:gd name="connsiteX10" fmla="*/ 86616 w 594000"/>
              <a:gd name="connsiteY10" fmla="*/ 612000 h 612000"/>
              <a:gd name="connsiteX11" fmla="*/ 86832 w 594000"/>
              <a:gd name="connsiteY11" fmla="*/ 612000 h 612000"/>
              <a:gd name="connsiteX12" fmla="*/ 193824 w 594000"/>
              <a:gd name="connsiteY12" fmla="*/ 612000 h 612000"/>
              <a:gd name="connsiteX13" fmla="*/ 180000 w 594000"/>
              <a:gd name="connsiteY13" fmla="*/ 576000 h 612000"/>
              <a:gd name="connsiteX14" fmla="*/ 532512 w 594000"/>
              <a:gd name="connsiteY14" fmla="*/ 207144 h 612000"/>
              <a:gd name="connsiteX15" fmla="*/ 455328 w 594000"/>
              <a:gd name="connsiteY15" fmla="*/ 239760 h 612000"/>
              <a:gd name="connsiteX16" fmla="*/ 468000 w 594000"/>
              <a:gd name="connsiteY16" fmla="*/ 296928 h 612000"/>
              <a:gd name="connsiteX17" fmla="*/ 468000 w 594000"/>
              <a:gd name="connsiteY17" fmla="*/ 378000 h 612000"/>
              <a:gd name="connsiteX18" fmla="*/ 414000 w 594000"/>
              <a:gd name="connsiteY18" fmla="*/ 447696 h 612000"/>
              <a:gd name="connsiteX19" fmla="*/ 414000 w 594000"/>
              <a:gd name="connsiteY19" fmla="*/ 576000 h 612000"/>
              <a:gd name="connsiteX20" fmla="*/ 400176 w 594000"/>
              <a:gd name="connsiteY20" fmla="*/ 612000 h 612000"/>
              <a:gd name="connsiteX21" fmla="*/ 507168 w 594000"/>
              <a:gd name="connsiteY21" fmla="*/ 612000 h 612000"/>
              <a:gd name="connsiteX22" fmla="*/ 542880 w 594000"/>
              <a:gd name="connsiteY22" fmla="*/ 576216 h 612000"/>
              <a:gd name="connsiteX23" fmla="*/ 542880 w 594000"/>
              <a:gd name="connsiteY23" fmla="*/ 576000 h 612000"/>
              <a:gd name="connsiteX24" fmla="*/ 542880 w 594000"/>
              <a:gd name="connsiteY24" fmla="*/ 442800 h 612000"/>
              <a:gd name="connsiteX25" fmla="*/ 594000 w 594000"/>
              <a:gd name="connsiteY25" fmla="*/ 391752 h 612000"/>
              <a:gd name="connsiteX26" fmla="*/ 594000 w 594000"/>
              <a:gd name="connsiteY26" fmla="*/ 306000 h 612000"/>
              <a:gd name="connsiteX27" fmla="*/ 532512 w 594000"/>
              <a:gd name="connsiteY27" fmla="*/ 207144 h 612000"/>
              <a:gd name="connsiteX28" fmla="*/ 450000 w 594000"/>
              <a:gd name="connsiteY28" fmla="*/ 36000 h 612000"/>
              <a:gd name="connsiteX29" fmla="*/ 402912 w 594000"/>
              <a:gd name="connsiteY29" fmla="*/ 49248 h 612000"/>
              <a:gd name="connsiteX30" fmla="*/ 404784 w 594000"/>
              <a:gd name="connsiteY30" fmla="*/ 53424 h 612000"/>
              <a:gd name="connsiteX31" fmla="*/ 387360 w 594000"/>
              <a:gd name="connsiteY31" fmla="*/ 173232 h 612000"/>
              <a:gd name="connsiteX32" fmla="*/ 392544 w 594000"/>
              <a:gd name="connsiteY32" fmla="*/ 175824 h 612000"/>
              <a:gd name="connsiteX33" fmla="*/ 440568 w 594000"/>
              <a:gd name="connsiteY33" fmla="*/ 215496 h 612000"/>
              <a:gd name="connsiteX34" fmla="*/ 539424 w 594000"/>
              <a:gd name="connsiteY34" fmla="*/ 135288 h 612000"/>
              <a:gd name="connsiteX35" fmla="*/ 459216 w 594000"/>
              <a:gd name="connsiteY35" fmla="*/ 36432 h 612000"/>
              <a:gd name="connsiteX36" fmla="*/ 450000 w 594000"/>
              <a:gd name="connsiteY36" fmla="*/ 36000 h 612000"/>
              <a:gd name="connsiteX37" fmla="*/ 396000 w 594000"/>
              <a:gd name="connsiteY37" fmla="*/ 99000 h 612000"/>
              <a:gd name="connsiteX38" fmla="*/ 297000 w 594000"/>
              <a:gd name="connsiteY38" fmla="*/ 198000 h 612000"/>
              <a:gd name="connsiteX39" fmla="*/ 198000 w 594000"/>
              <a:gd name="connsiteY39" fmla="*/ 99000 h 612000"/>
              <a:gd name="connsiteX40" fmla="*/ 297000 w 594000"/>
              <a:gd name="connsiteY40" fmla="*/ 0 h 612000"/>
              <a:gd name="connsiteX41" fmla="*/ 396000 w 594000"/>
              <a:gd name="connsiteY41" fmla="*/ 99000 h 612000"/>
              <a:gd name="connsiteX42" fmla="*/ 384624 w 594000"/>
              <a:gd name="connsiteY42" fmla="*/ 192024 h 612000"/>
              <a:gd name="connsiteX43" fmla="*/ 209304 w 594000"/>
              <a:gd name="connsiteY43" fmla="*/ 192024 h 612000"/>
              <a:gd name="connsiteX44" fmla="*/ 144000 w 594000"/>
              <a:gd name="connsiteY44" fmla="*/ 297000 h 612000"/>
              <a:gd name="connsiteX45" fmla="*/ 144000 w 594000"/>
              <a:gd name="connsiteY45" fmla="*/ 378000 h 612000"/>
              <a:gd name="connsiteX46" fmla="*/ 198000 w 594000"/>
              <a:gd name="connsiteY46" fmla="*/ 432000 h 612000"/>
              <a:gd name="connsiteX47" fmla="*/ 198000 w 594000"/>
              <a:gd name="connsiteY47" fmla="*/ 432000 h 612000"/>
              <a:gd name="connsiteX48" fmla="*/ 198000 w 594000"/>
              <a:gd name="connsiteY48" fmla="*/ 576000 h 612000"/>
              <a:gd name="connsiteX49" fmla="*/ 234000 w 594000"/>
              <a:gd name="connsiteY49" fmla="*/ 612000 h 612000"/>
              <a:gd name="connsiteX50" fmla="*/ 360000 w 594000"/>
              <a:gd name="connsiteY50" fmla="*/ 612000 h 612000"/>
              <a:gd name="connsiteX51" fmla="*/ 396000 w 594000"/>
              <a:gd name="connsiteY51" fmla="*/ 576000 h 612000"/>
              <a:gd name="connsiteX52" fmla="*/ 396000 w 594000"/>
              <a:gd name="connsiteY52" fmla="*/ 432000 h 612000"/>
              <a:gd name="connsiteX53" fmla="*/ 450000 w 594000"/>
              <a:gd name="connsiteY53" fmla="*/ 378000 h 612000"/>
              <a:gd name="connsiteX54" fmla="*/ 450000 w 594000"/>
              <a:gd name="connsiteY54" fmla="*/ 378000 h 612000"/>
              <a:gd name="connsiteX55" fmla="*/ 450000 w 594000"/>
              <a:gd name="connsiteY55" fmla="*/ 297000 h 612000"/>
              <a:gd name="connsiteX56" fmla="*/ 384624 w 594000"/>
              <a:gd name="connsiteY56" fmla="*/ 192024 h 612000"/>
              <a:gd name="connsiteX57" fmla="*/ 297000 w 594000"/>
              <a:gd name="connsiteY57" fmla="*/ 414000 h 612000"/>
              <a:gd name="connsiteX58" fmla="*/ 270000 w 594000"/>
              <a:gd name="connsiteY58" fmla="*/ 378648 h 612000"/>
              <a:gd name="connsiteX59" fmla="*/ 286560 w 594000"/>
              <a:gd name="connsiteY59" fmla="*/ 252000 h 612000"/>
              <a:gd name="connsiteX60" fmla="*/ 308160 w 594000"/>
              <a:gd name="connsiteY60" fmla="*/ 252000 h 612000"/>
              <a:gd name="connsiteX61" fmla="*/ 324000 w 594000"/>
              <a:gd name="connsiteY61" fmla="*/ 378648 h 612000"/>
              <a:gd name="connsiteX62" fmla="*/ 297000 w 594000"/>
              <a:gd name="connsiteY62" fmla="*/ 414000 h 612000"/>
              <a:gd name="connsiteX63" fmla="*/ 153360 w 594000"/>
              <a:gd name="connsiteY63" fmla="*/ 215496 h 612000"/>
              <a:gd name="connsiteX64" fmla="*/ 201384 w 594000"/>
              <a:gd name="connsiteY64" fmla="*/ 175824 h 612000"/>
              <a:gd name="connsiteX65" fmla="*/ 206568 w 594000"/>
              <a:gd name="connsiteY65" fmla="*/ 173232 h 612000"/>
              <a:gd name="connsiteX66" fmla="*/ 189144 w 594000"/>
              <a:gd name="connsiteY66" fmla="*/ 53424 h 612000"/>
              <a:gd name="connsiteX67" fmla="*/ 191016 w 594000"/>
              <a:gd name="connsiteY67" fmla="*/ 49248 h 612000"/>
              <a:gd name="connsiteX68" fmla="*/ 67248 w 594000"/>
              <a:gd name="connsiteY68" fmla="*/ 78912 h 612000"/>
              <a:gd name="connsiteX69" fmla="*/ 96912 w 594000"/>
              <a:gd name="connsiteY69" fmla="*/ 202680 h 612000"/>
              <a:gd name="connsiteX70" fmla="*/ 143928 w 594000"/>
              <a:gd name="connsiteY70" fmla="*/ 215928 h 612000"/>
              <a:gd name="connsiteX71" fmla="*/ 153360 w 594000"/>
              <a:gd name="connsiteY71" fmla="*/ 215496 h 61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594000" h="612000">
                <a:moveTo>
                  <a:pt x="180000" y="576000"/>
                </a:moveTo>
                <a:lnTo>
                  <a:pt x="180000" y="447696"/>
                </a:lnTo>
                <a:cubicBezTo>
                  <a:pt x="148248" y="439416"/>
                  <a:pt x="126072" y="410760"/>
                  <a:pt x="126000" y="378000"/>
                </a:cubicBezTo>
                <a:lnTo>
                  <a:pt x="126000" y="297000"/>
                </a:lnTo>
                <a:cubicBezTo>
                  <a:pt x="126000" y="277272"/>
                  <a:pt x="130320" y="257688"/>
                  <a:pt x="138672" y="239832"/>
                </a:cubicBezTo>
                <a:cubicBezTo>
                  <a:pt x="109872" y="238608"/>
                  <a:pt x="82440" y="227016"/>
                  <a:pt x="61488" y="207216"/>
                </a:cubicBezTo>
                <a:cubicBezTo>
                  <a:pt x="23832" y="225720"/>
                  <a:pt x="0" y="264024"/>
                  <a:pt x="0" y="306000"/>
                </a:cubicBezTo>
                <a:lnTo>
                  <a:pt x="0" y="391752"/>
                </a:lnTo>
                <a:cubicBezTo>
                  <a:pt x="0" y="419832"/>
                  <a:pt x="23040" y="442800"/>
                  <a:pt x="51120" y="442800"/>
                </a:cubicBezTo>
                <a:lnTo>
                  <a:pt x="51120" y="576000"/>
                </a:lnTo>
                <a:cubicBezTo>
                  <a:pt x="50976" y="595728"/>
                  <a:pt x="66888" y="611856"/>
                  <a:pt x="86616" y="612000"/>
                </a:cubicBezTo>
                <a:cubicBezTo>
                  <a:pt x="86688" y="612000"/>
                  <a:pt x="86760" y="612000"/>
                  <a:pt x="86832" y="612000"/>
                </a:cubicBezTo>
                <a:lnTo>
                  <a:pt x="193824" y="612000"/>
                </a:lnTo>
                <a:cubicBezTo>
                  <a:pt x="184896" y="602136"/>
                  <a:pt x="180000" y="589320"/>
                  <a:pt x="180000" y="576000"/>
                </a:cubicBezTo>
                <a:close/>
                <a:moveTo>
                  <a:pt x="532512" y="207144"/>
                </a:moveTo>
                <a:cubicBezTo>
                  <a:pt x="511560" y="226944"/>
                  <a:pt x="484128" y="238536"/>
                  <a:pt x="455328" y="239760"/>
                </a:cubicBezTo>
                <a:cubicBezTo>
                  <a:pt x="463680" y="257688"/>
                  <a:pt x="468000" y="277200"/>
                  <a:pt x="468000" y="296928"/>
                </a:cubicBezTo>
                <a:lnTo>
                  <a:pt x="468000" y="378000"/>
                </a:lnTo>
                <a:cubicBezTo>
                  <a:pt x="467928" y="410832"/>
                  <a:pt x="445752" y="439488"/>
                  <a:pt x="414000" y="447696"/>
                </a:cubicBezTo>
                <a:lnTo>
                  <a:pt x="414000" y="576000"/>
                </a:lnTo>
                <a:cubicBezTo>
                  <a:pt x="414000" y="589320"/>
                  <a:pt x="409104" y="602136"/>
                  <a:pt x="400176" y="612000"/>
                </a:cubicBezTo>
                <a:lnTo>
                  <a:pt x="507168" y="612000"/>
                </a:lnTo>
                <a:cubicBezTo>
                  <a:pt x="526896" y="612000"/>
                  <a:pt x="542880" y="595944"/>
                  <a:pt x="542880" y="576216"/>
                </a:cubicBezTo>
                <a:cubicBezTo>
                  <a:pt x="542880" y="576144"/>
                  <a:pt x="542880" y="576072"/>
                  <a:pt x="542880" y="576000"/>
                </a:cubicBezTo>
                <a:lnTo>
                  <a:pt x="542880" y="442800"/>
                </a:lnTo>
                <a:cubicBezTo>
                  <a:pt x="570960" y="442800"/>
                  <a:pt x="594000" y="419832"/>
                  <a:pt x="594000" y="391752"/>
                </a:cubicBezTo>
                <a:lnTo>
                  <a:pt x="594000" y="306000"/>
                </a:lnTo>
                <a:cubicBezTo>
                  <a:pt x="594000" y="264024"/>
                  <a:pt x="570168" y="225720"/>
                  <a:pt x="532512" y="207144"/>
                </a:cubicBezTo>
                <a:close/>
                <a:moveTo>
                  <a:pt x="450000" y="36000"/>
                </a:moveTo>
                <a:cubicBezTo>
                  <a:pt x="433368" y="36000"/>
                  <a:pt x="417096" y="40608"/>
                  <a:pt x="402912" y="49248"/>
                </a:cubicBezTo>
                <a:cubicBezTo>
                  <a:pt x="403560" y="50616"/>
                  <a:pt x="404208" y="51984"/>
                  <a:pt x="404784" y="53424"/>
                </a:cubicBezTo>
                <a:cubicBezTo>
                  <a:pt x="421704" y="93528"/>
                  <a:pt x="415008" y="139680"/>
                  <a:pt x="387360" y="173232"/>
                </a:cubicBezTo>
                <a:lnTo>
                  <a:pt x="392544" y="175824"/>
                </a:lnTo>
                <a:cubicBezTo>
                  <a:pt x="411408" y="185112"/>
                  <a:pt x="427824" y="198720"/>
                  <a:pt x="440568" y="215496"/>
                </a:cubicBezTo>
                <a:cubicBezTo>
                  <a:pt x="490032" y="220680"/>
                  <a:pt x="534240" y="184752"/>
                  <a:pt x="539424" y="135288"/>
                </a:cubicBezTo>
                <a:cubicBezTo>
                  <a:pt x="544608" y="85824"/>
                  <a:pt x="508680" y="41616"/>
                  <a:pt x="459216" y="36432"/>
                </a:cubicBezTo>
                <a:cubicBezTo>
                  <a:pt x="456192" y="36144"/>
                  <a:pt x="453096" y="36000"/>
                  <a:pt x="450000" y="36000"/>
                </a:cubicBezTo>
                <a:close/>
                <a:moveTo>
                  <a:pt x="396000" y="99000"/>
                </a:moveTo>
                <a:cubicBezTo>
                  <a:pt x="396000" y="153648"/>
                  <a:pt x="351648" y="198000"/>
                  <a:pt x="297000" y="198000"/>
                </a:cubicBezTo>
                <a:cubicBezTo>
                  <a:pt x="242352" y="198000"/>
                  <a:pt x="198000" y="153648"/>
                  <a:pt x="198000" y="99000"/>
                </a:cubicBezTo>
                <a:cubicBezTo>
                  <a:pt x="198000" y="44352"/>
                  <a:pt x="242352" y="0"/>
                  <a:pt x="297000" y="0"/>
                </a:cubicBezTo>
                <a:cubicBezTo>
                  <a:pt x="351648" y="0"/>
                  <a:pt x="396000" y="44352"/>
                  <a:pt x="396000" y="99000"/>
                </a:cubicBezTo>
                <a:close/>
                <a:moveTo>
                  <a:pt x="384624" y="192024"/>
                </a:moveTo>
                <a:cubicBezTo>
                  <a:pt x="335376" y="238392"/>
                  <a:pt x="258552" y="238392"/>
                  <a:pt x="209304" y="192024"/>
                </a:cubicBezTo>
                <a:cubicBezTo>
                  <a:pt x="169344" y="211680"/>
                  <a:pt x="144000" y="252432"/>
                  <a:pt x="144000" y="297000"/>
                </a:cubicBezTo>
                <a:lnTo>
                  <a:pt x="144000" y="378000"/>
                </a:lnTo>
                <a:cubicBezTo>
                  <a:pt x="144000" y="407808"/>
                  <a:pt x="168192" y="432000"/>
                  <a:pt x="198000" y="432000"/>
                </a:cubicBezTo>
                <a:lnTo>
                  <a:pt x="198000" y="432000"/>
                </a:lnTo>
                <a:lnTo>
                  <a:pt x="198000" y="576000"/>
                </a:lnTo>
                <a:cubicBezTo>
                  <a:pt x="198000" y="595872"/>
                  <a:pt x="214128" y="612000"/>
                  <a:pt x="234000" y="612000"/>
                </a:cubicBezTo>
                <a:lnTo>
                  <a:pt x="360000" y="612000"/>
                </a:lnTo>
                <a:cubicBezTo>
                  <a:pt x="379872" y="612000"/>
                  <a:pt x="396000" y="595872"/>
                  <a:pt x="396000" y="576000"/>
                </a:cubicBezTo>
                <a:lnTo>
                  <a:pt x="396000" y="432000"/>
                </a:lnTo>
                <a:cubicBezTo>
                  <a:pt x="425808" y="432000"/>
                  <a:pt x="450000" y="407808"/>
                  <a:pt x="450000" y="378000"/>
                </a:cubicBezTo>
                <a:lnTo>
                  <a:pt x="450000" y="378000"/>
                </a:lnTo>
                <a:lnTo>
                  <a:pt x="450000" y="297000"/>
                </a:lnTo>
                <a:cubicBezTo>
                  <a:pt x="450000" y="252432"/>
                  <a:pt x="424656" y="211680"/>
                  <a:pt x="384624" y="192024"/>
                </a:cubicBezTo>
                <a:close/>
                <a:moveTo>
                  <a:pt x="297000" y="414000"/>
                </a:moveTo>
                <a:lnTo>
                  <a:pt x="270000" y="378648"/>
                </a:lnTo>
                <a:lnTo>
                  <a:pt x="286560" y="252000"/>
                </a:lnTo>
                <a:lnTo>
                  <a:pt x="308160" y="252000"/>
                </a:lnTo>
                <a:lnTo>
                  <a:pt x="324000" y="378648"/>
                </a:lnTo>
                <a:lnTo>
                  <a:pt x="297000" y="414000"/>
                </a:lnTo>
                <a:close/>
                <a:moveTo>
                  <a:pt x="153360" y="215496"/>
                </a:moveTo>
                <a:cubicBezTo>
                  <a:pt x="166032" y="198720"/>
                  <a:pt x="182520" y="185112"/>
                  <a:pt x="201384" y="175824"/>
                </a:cubicBezTo>
                <a:lnTo>
                  <a:pt x="206568" y="173232"/>
                </a:lnTo>
                <a:cubicBezTo>
                  <a:pt x="178992" y="139608"/>
                  <a:pt x="172296" y="93456"/>
                  <a:pt x="189144" y="53424"/>
                </a:cubicBezTo>
                <a:cubicBezTo>
                  <a:pt x="189720" y="51984"/>
                  <a:pt x="190368" y="50616"/>
                  <a:pt x="191016" y="49248"/>
                </a:cubicBezTo>
                <a:cubicBezTo>
                  <a:pt x="148680" y="23256"/>
                  <a:pt x="93240" y="36576"/>
                  <a:pt x="67248" y="78912"/>
                </a:cubicBezTo>
                <a:cubicBezTo>
                  <a:pt x="41256" y="121248"/>
                  <a:pt x="54576" y="176688"/>
                  <a:pt x="96912" y="202680"/>
                </a:cubicBezTo>
                <a:cubicBezTo>
                  <a:pt x="111096" y="211392"/>
                  <a:pt x="127368" y="215928"/>
                  <a:pt x="143928" y="215928"/>
                </a:cubicBezTo>
                <a:cubicBezTo>
                  <a:pt x="147168" y="216000"/>
                  <a:pt x="150264" y="215856"/>
                  <a:pt x="153360" y="215496"/>
                </a:cubicBezTo>
                <a:close/>
              </a:path>
            </a:pathLst>
          </a:custGeom>
          <a:solidFill>
            <a:schemeClr val="bg1"/>
          </a:solidFill>
          <a:ln w="714"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55 Roman"/>
              <a:ea typeface="+mn-ea"/>
              <a:cs typeface="+mn-cs"/>
            </a:endParaRPr>
          </a:p>
        </p:txBody>
      </p:sp>
      <p:sp>
        <p:nvSpPr>
          <p:cNvPr id="46" name="Rectangle 8">
            <a:extLst>
              <a:ext uri="{FF2B5EF4-FFF2-40B4-BE49-F238E27FC236}">
                <a16:creationId xmlns:a16="http://schemas.microsoft.com/office/drawing/2014/main" id="{383B3740-18E6-4337-8773-2AD4ACC92BCD}"/>
              </a:ext>
            </a:extLst>
          </p:cNvPr>
          <p:cNvSpPr/>
          <p:nvPr userDrawn="1"/>
        </p:nvSpPr>
        <p:spPr>
          <a:xfrm>
            <a:off x="0" y="3961372"/>
            <a:ext cx="2903321" cy="12475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lstStyle/>
          <a:p>
            <a:pPr marL="303512" marR="0" lvl="0" indent="-170205" algn="l" defTabSz="685800" rtl="0" eaLnBrk="0" fontAlgn="auto" latinLnBrk="0" hangingPunct="0">
              <a:lnSpc>
                <a:spcPct val="100000"/>
              </a:lnSpc>
              <a:spcBef>
                <a:spcPts val="0"/>
              </a:spcBef>
              <a:spcAft>
                <a:spcPts val="0"/>
              </a:spcAft>
              <a:buClrTx/>
              <a:buSzTx/>
              <a:buFontTx/>
              <a:buNone/>
              <a:tabLst/>
              <a:defRPr/>
            </a:pPr>
            <a:r>
              <a:rPr kumimoji="0" lang="fr-FR" altLang="fr-FR" sz="900" b="1" i="0" u="none" strike="noStrike" kern="1200" cap="none" spc="0" normalizeH="0" baseline="0" noProof="0">
                <a:ln>
                  <a:noFill/>
                </a:ln>
                <a:solidFill>
                  <a:srgbClr val="FF7900"/>
                </a:solidFill>
                <a:effectLst/>
                <a:uLnTx/>
                <a:uFillTx/>
                <a:latin typeface="+mj-lt"/>
                <a:ea typeface="ＭＳ Ｐゴシック" pitchFamily="34" charset="-128"/>
                <a:cs typeface="+mn-cs"/>
              </a:rPr>
              <a:t>Customer profile</a:t>
            </a:r>
          </a:p>
        </p:txBody>
      </p:sp>
    </p:spTree>
    <p:extLst>
      <p:ext uri="{BB962C8B-B14F-4D97-AF65-F5344CB8AC3E}">
        <p14:creationId xmlns:p14="http://schemas.microsoft.com/office/powerpoint/2010/main" val="40349717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ase Study - Anticipate">
    <p:bg>
      <p:bgPr>
        <a:solidFill>
          <a:schemeClr val="tx1"/>
        </a:solidFill>
        <a:effectLst/>
      </p:bgPr>
    </p:bg>
    <p:spTree>
      <p:nvGrpSpPr>
        <p:cNvPr id="1" name=""/>
        <p:cNvGrpSpPr/>
        <p:nvPr/>
      </p:nvGrpSpPr>
      <p:grpSpPr>
        <a:xfrm>
          <a:off x="0" y="0"/>
          <a:ext cx="0" cy="0"/>
          <a:chOff x="0" y="0"/>
          <a:chExt cx="0" cy="0"/>
        </a:xfrm>
      </p:grpSpPr>
      <p:sp>
        <p:nvSpPr>
          <p:cNvPr id="25" name="Bildplatzhalter 2">
            <a:extLst>
              <a:ext uri="{FF2B5EF4-FFF2-40B4-BE49-F238E27FC236}">
                <a16:creationId xmlns:a16="http://schemas.microsoft.com/office/drawing/2014/main" id="{4699C351-CB10-4A33-A923-B92F231F376D}"/>
              </a:ext>
            </a:extLst>
          </p:cNvPr>
          <p:cNvSpPr>
            <a:spLocks noGrp="1"/>
          </p:cNvSpPr>
          <p:nvPr>
            <p:ph type="pic" sz="quarter" idx="19"/>
          </p:nvPr>
        </p:nvSpPr>
        <p:spPr>
          <a:xfrm>
            <a:off x="-10391" y="0"/>
            <a:ext cx="2935433" cy="3897561"/>
          </a:xfrm>
          <a:prstGeom prst="rect">
            <a:avLst/>
          </a:prstGeom>
        </p:spPr>
        <p:txBody>
          <a:bodyPr tIns="1440000"/>
          <a:lstStyle>
            <a:lvl1pPr>
              <a:defRPr lang="de-DE" dirty="0">
                <a:solidFill>
                  <a:schemeClr val="bg1"/>
                </a:solidFill>
                <a:latin typeface="+mj-lt"/>
              </a:defRPr>
            </a:lvl1pPr>
          </a:lstStyle>
          <a:p>
            <a:pPr lvl="0"/>
            <a:r>
              <a:rPr lang="de-DE"/>
              <a:t>Bild durch Klicken auf Symbol hinzufügen</a:t>
            </a:r>
          </a:p>
        </p:txBody>
      </p:sp>
      <p:sp>
        <p:nvSpPr>
          <p:cNvPr id="31" name="Rectangle 8">
            <a:extLst>
              <a:ext uri="{FF2B5EF4-FFF2-40B4-BE49-F238E27FC236}">
                <a16:creationId xmlns:a16="http://schemas.microsoft.com/office/drawing/2014/main" id="{8CD3C8F4-2E1F-4675-8C05-67CBA4AD93C2}"/>
              </a:ext>
            </a:extLst>
          </p:cNvPr>
          <p:cNvSpPr/>
          <p:nvPr userDrawn="1"/>
        </p:nvSpPr>
        <p:spPr>
          <a:xfrm>
            <a:off x="2919847" y="719166"/>
            <a:ext cx="6224153" cy="13125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7000" tIns="107964" rIns="71977" bIns="0"/>
          <a:lstStyle/>
          <a:p>
            <a:pPr marL="303512" marR="0" lvl="0" indent="-170205" algn="l" defTabSz="685800" rtl="0" eaLnBrk="0" fontAlgn="auto" latinLnBrk="0" hangingPunct="0">
              <a:lnSpc>
                <a:spcPct val="100000"/>
              </a:lnSpc>
              <a:spcBef>
                <a:spcPts val="0"/>
              </a:spcBef>
              <a:spcAft>
                <a:spcPts val="0"/>
              </a:spcAft>
              <a:buClrTx/>
              <a:buSzTx/>
              <a:buFontTx/>
              <a:buNone/>
              <a:tabLst/>
              <a:defRPr/>
            </a:pPr>
            <a:r>
              <a:rPr kumimoji="0" lang="fr-FR" altLang="fr-FR" sz="1574" b="1" i="0" u="none" strike="noStrike" kern="1200" cap="none" spc="0" normalizeH="0" baseline="0" noProof="0">
                <a:ln>
                  <a:noFill/>
                </a:ln>
                <a:solidFill>
                  <a:srgbClr val="FFFFFF"/>
                </a:solidFill>
                <a:effectLst/>
                <a:uLnTx/>
                <a:uFillTx/>
                <a:latin typeface="+mj-lt"/>
                <a:ea typeface="ＭＳ Ｐゴシック" pitchFamily="34" charset="-128"/>
                <a:cs typeface="+mn-cs"/>
              </a:rPr>
              <a:t>Challenges</a:t>
            </a:r>
          </a:p>
        </p:txBody>
      </p:sp>
      <p:sp>
        <p:nvSpPr>
          <p:cNvPr id="32" name="Rectangle 8">
            <a:extLst>
              <a:ext uri="{FF2B5EF4-FFF2-40B4-BE49-F238E27FC236}">
                <a16:creationId xmlns:a16="http://schemas.microsoft.com/office/drawing/2014/main" id="{5803C6E8-D3A0-49FA-8A7E-2F54ADFCF06B}"/>
              </a:ext>
            </a:extLst>
          </p:cNvPr>
          <p:cNvSpPr/>
          <p:nvPr userDrawn="1"/>
        </p:nvSpPr>
        <p:spPr>
          <a:xfrm>
            <a:off x="2919847" y="1875513"/>
            <a:ext cx="6224153" cy="18940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7000" tIns="107964" rIns="71977" bIns="0"/>
          <a:lstStyle/>
          <a:p>
            <a:pPr marL="303512" marR="0" lvl="0" indent="-170205" algn="l" defTabSz="685800" rtl="0" eaLnBrk="0" fontAlgn="auto" latinLnBrk="0" hangingPunct="0">
              <a:lnSpc>
                <a:spcPct val="100000"/>
              </a:lnSpc>
              <a:spcBef>
                <a:spcPts val="0"/>
              </a:spcBef>
              <a:spcAft>
                <a:spcPts val="0"/>
              </a:spcAft>
              <a:buClrTx/>
              <a:buSzTx/>
              <a:buFontTx/>
              <a:buNone/>
              <a:tabLst/>
              <a:defRPr/>
            </a:pPr>
            <a:r>
              <a:rPr kumimoji="0" lang="fr-FR" altLang="fr-FR" sz="1574" b="1" i="0" u="none" strike="noStrike" kern="1200" cap="none" spc="0" normalizeH="0" baseline="0" noProof="0">
                <a:ln>
                  <a:noFill/>
                </a:ln>
                <a:solidFill>
                  <a:srgbClr val="FFFFFF"/>
                </a:solidFill>
                <a:effectLst/>
                <a:uLnTx/>
                <a:uFillTx/>
                <a:latin typeface="+mj-lt"/>
                <a:ea typeface="ＭＳ Ｐゴシック" pitchFamily="34" charset="-128"/>
                <a:cs typeface="+mn-cs"/>
              </a:rPr>
              <a:t>Solutions</a:t>
            </a:r>
          </a:p>
        </p:txBody>
      </p:sp>
      <p:sp>
        <p:nvSpPr>
          <p:cNvPr id="33" name="Rectangle 9">
            <a:extLst>
              <a:ext uri="{FF2B5EF4-FFF2-40B4-BE49-F238E27FC236}">
                <a16:creationId xmlns:a16="http://schemas.microsoft.com/office/drawing/2014/main" id="{16F7B269-6626-49C2-BAAA-649B00021BF2}"/>
              </a:ext>
            </a:extLst>
          </p:cNvPr>
          <p:cNvSpPr/>
          <p:nvPr userDrawn="1"/>
        </p:nvSpPr>
        <p:spPr>
          <a:xfrm>
            <a:off x="2930238" y="3897563"/>
            <a:ext cx="6224153" cy="12471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tIns="54000" rIns="71977" bIns="0"/>
          <a:lstStyle/>
          <a:p>
            <a:pPr marL="303512" marR="0" lvl="0" indent="-170205" algn="l" defTabSz="685800" rtl="0" eaLnBrk="0" fontAlgn="auto" latinLnBrk="0" hangingPunct="0">
              <a:lnSpc>
                <a:spcPct val="100000"/>
              </a:lnSpc>
              <a:spcBef>
                <a:spcPts val="0"/>
              </a:spcBef>
              <a:spcAft>
                <a:spcPts val="0"/>
              </a:spcAft>
              <a:buClrTx/>
              <a:buSzTx/>
              <a:buFontTx/>
              <a:buNone/>
              <a:tabLst/>
              <a:defRPr/>
            </a:pPr>
            <a:r>
              <a:rPr kumimoji="0" lang="fr-FR" altLang="fr-FR" sz="1574" b="1" i="0" u="none" strike="noStrike" kern="1200" cap="none" spc="0" normalizeH="0" baseline="0" noProof="0" err="1">
                <a:ln>
                  <a:noFill/>
                </a:ln>
                <a:solidFill>
                  <a:srgbClr val="FFFFFF"/>
                </a:solidFill>
                <a:effectLst/>
                <a:uLnTx/>
                <a:uFillTx/>
                <a:latin typeface="+mj-lt"/>
                <a:ea typeface="ＭＳ Ｐゴシック" pitchFamily="34" charset="-128"/>
                <a:cs typeface="+mn-cs"/>
              </a:rPr>
              <a:t>Benefits</a:t>
            </a:r>
            <a:endParaRPr kumimoji="0" lang="fr-FR" altLang="fr-FR" sz="1574" b="1" i="0" u="none" strike="noStrike" kern="1200" cap="none" spc="0" normalizeH="0" baseline="0" noProof="0">
              <a:ln>
                <a:noFill/>
              </a:ln>
              <a:solidFill>
                <a:srgbClr val="FFFFFF"/>
              </a:solidFill>
              <a:effectLst/>
              <a:uLnTx/>
              <a:uFillTx/>
              <a:latin typeface="+mj-lt"/>
              <a:ea typeface="ＭＳ Ｐゴシック" pitchFamily="34" charset="-128"/>
              <a:cs typeface="+mn-cs"/>
            </a:endParaRPr>
          </a:p>
        </p:txBody>
      </p:sp>
      <p:sp>
        <p:nvSpPr>
          <p:cNvPr id="34" name="Espace réservé du titre 1">
            <a:extLst>
              <a:ext uri="{FF2B5EF4-FFF2-40B4-BE49-F238E27FC236}">
                <a16:creationId xmlns:a16="http://schemas.microsoft.com/office/drawing/2014/main" id="{246BE8EF-78DF-49E4-9957-7F8045A2B39D}"/>
              </a:ext>
            </a:extLst>
          </p:cNvPr>
          <p:cNvSpPr>
            <a:spLocks noGrp="1"/>
          </p:cNvSpPr>
          <p:nvPr>
            <p:ph type="title"/>
          </p:nvPr>
        </p:nvSpPr>
        <p:spPr>
          <a:xfrm>
            <a:off x="3091301" y="166306"/>
            <a:ext cx="5896845" cy="413227"/>
          </a:xfrm>
          <a:prstGeom prst="rect">
            <a:avLst/>
          </a:prstGeom>
        </p:spPr>
        <p:txBody>
          <a:bodyPr tIns="0" rtlCol="0">
            <a:noAutofit/>
          </a:bodyPr>
          <a:lstStyle>
            <a:lvl1pPr>
              <a:lnSpc>
                <a:spcPct val="100000"/>
              </a:lnSpc>
              <a:defRPr sz="2100">
                <a:solidFill>
                  <a:schemeClr val="bg2"/>
                </a:solidFill>
                <a:latin typeface="+mj-lt"/>
              </a:defRPr>
            </a:lvl1pPr>
          </a:lstStyle>
          <a:p>
            <a:r>
              <a:rPr lang="de-DE"/>
              <a:t>Mastertitelformat bearbeiten</a:t>
            </a:r>
            <a:endParaRPr lang="fr-FR"/>
          </a:p>
        </p:txBody>
      </p:sp>
      <p:sp>
        <p:nvSpPr>
          <p:cNvPr id="35" name="Espace réservé du texte 32">
            <a:extLst>
              <a:ext uri="{FF2B5EF4-FFF2-40B4-BE49-F238E27FC236}">
                <a16:creationId xmlns:a16="http://schemas.microsoft.com/office/drawing/2014/main" id="{30E52CDB-CF48-4646-A130-1EBB25BF1307}"/>
              </a:ext>
            </a:extLst>
          </p:cNvPr>
          <p:cNvSpPr>
            <a:spLocks noGrp="1"/>
          </p:cNvSpPr>
          <p:nvPr>
            <p:ph type="body" sz="quarter" idx="12"/>
          </p:nvPr>
        </p:nvSpPr>
        <p:spPr>
          <a:xfrm>
            <a:off x="3091302" y="1080506"/>
            <a:ext cx="5896844" cy="769039"/>
          </a:xfrm>
          <a:prstGeom prst="rect">
            <a:avLst/>
          </a:prstGeom>
        </p:spPr>
        <p:txBody>
          <a:bodyPr lIns="0"/>
          <a:lstStyle>
            <a:lvl1pPr marL="0" indent="0">
              <a:buNone/>
              <a:defRPr sz="1050">
                <a:solidFill>
                  <a:schemeClr val="tx2">
                    <a:lumMod val="20000"/>
                    <a:lumOff val="80000"/>
                  </a:schemeClr>
                </a:solidFill>
                <a:latin typeface="+mn-lt"/>
              </a:defRPr>
            </a:lvl1pPr>
            <a:lvl2pPr marL="387293" indent="-214313">
              <a:buClr>
                <a:schemeClr val="bg2"/>
              </a:buClr>
              <a:buFont typeface="Wingdings" panose="05000000000000000000" pitchFamily="2" charset="2"/>
              <a:buChar char="§"/>
              <a:defRPr sz="1050">
                <a:solidFill>
                  <a:schemeClr val="tx2">
                    <a:lumMod val="20000"/>
                    <a:lumOff val="80000"/>
                  </a:schemeClr>
                </a:solidFill>
                <a:latin typeface="+mn-lt"/>
              </a:defRPr>
            </a:lvl2pPr>
            <a:lvl3pPr marL="856972" indent="-171395">
              <a:buClr>
                <a:schemeClr val="bg2"/>
              </a:buClr>
              <a:buFont typeface="Wingdings" panose="05000000000000000000" pitchFamily="2" charset="2"/>
              <a:buChar char="§"/>
              <a:defRPr sz="1050">
                <a:solidFill>
                  <a:schemeClr val="tx2">
                    <a:lumMod val="20000"/>
                    <a:lumOff val="80000"/>
                  </a:schemeClr>
                </a:solidFill>
                <a:latin typeface="+mn-lt"/>
              </a:defRPr>
            </a:lvl3pPr>
            <a:lvl4pPr marL="1199760" indent="-171395">
              <a:buClr>
                <a:schemeClr val="bg2"/>
              </a:buClr>
              <a:buFont typeface="Wingdings" panose="05000000000000000000" pitchFamily="2" charset="2"/>
              <a:buChar char="§"/>
              <a:defRPr sz="1050">
                <a:solidFill>
                  <a:schemeClr val="tx2">
                    <a:lumMod val="20000"/>
                    <a:lumOff val="80000"/>
                  </a:schemeClr>
                </a:solidFill>
                <a:latin typeface="+mn-lt"/>
              </a:defRPr>
            </a:lvl4pPr>
            <a:lvl5pPr marL="1542548" indent="-171395">
              <a:buClr>
                <a:schemeClr val="bg2"/>
              </a:buClr>
              <a:buFont typeface="Wingdings" panose="05000000000000000000" pitchFamily="2" charset="2"/>
              <a:buChar char="§"/>
              <a:defRPr sz="1050">
                <a:solidFill>
                  <a:schemeClr val="tx2">
                    <a:lumMod val="20000"/>
                    <a:lumOff val="80000"/>
                  </a:schemeClr>
                </a:solidFill>
                <a:latin typeface="+mn-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fr-FR"/>
          </a:p>
        </p:txBody>
      </p:sp>
      <p:sp>
        <p:nvSpPr>
          <p:cNvPr id="36" name="Espace réservé du texte 34">
            <a:extLst>
              <a:ext uri="{FF2B5EF4-FFF2-40B4-BE49-F238E27FC236}">
                <a16:creationId xmlns:a16="http://schemas.microsoft.com/office/drawing/2014/main" id="{6358CB2C-530E-42FF-8B1D-C84EC9AD3A4E}"/>
              </a:ext>
            </a:extLst>
          </p:cNvPr>
          <p:cNvSpPr>
            <a:spLocks noGrp="1"/>
          </p:cNvSpPr>
          <p:nvPr>
            <p:ph type="body" sz="quarter" idx="13"/>
          </p:nvPr>
        </p:nvSpPr>
        <p:spPr>
          <a:xfrm>
            <a:off x="3091302" y="2228086"/>
            <a:ext cx="5896844" cy="1486359"/>
          </a:xfrm>
          <a:prstGeom prst="rect">
            <a:avLst/>
          </a:prstGeom>
        </p:spPr>
        <p:txBody>
          <a:bodyPr lIns="0"/>
          <a:lstStyle>
            <a:lvl1pPr marL="171395" indent="-171395">
              <a:buClr>
                <a:schemeClr val="bg2"/>
              </a:buClr>
              <a:buFont typeface="Wingdings" panose="05000000000000000000" pitchFamily="2" charset="2"/>
              <a:buChar char="§"/>
              <a:defRPr sz="1050">
                <a:solidFill>
                  <a:schemeClr val="tx2">
                    <a:lumMod val="20000"/>
                    <a:lumOff val="80000"/>
                  </a:schemeClr>
                </a:solidFill>
                <a:latin typeface="+mn-lt"/>
              </a:defRPr>
            </a:lvl1pPr>
            <a:lvl2pPr marL="387293" indent="-214313">
              <a:buClr>
                <a:schemeClr val="bg2"/>
              </a:buClr>
              <a:buFont typeface="Wingdings" panose="05000000000000000000" pitchFamily="2" charset="2"/>
              <a:buChar char="§"/>
              <a:defRPr sz="1050">
                <a:solidFill>
                  <a:schemeClr val="tx2">
                    <a:lumMod val="20000"/>
                    <a:lumOff val="80000"/>
                  </a:schemeClr>
                </a:solidFill>
                <a:latin typeface="+mn-lt"/>
              </a:defRPr>
            </a:lvl2pPr>
            <a:lvl3pPr marL="856972" indent="-171395">
              <a:buClr>
                <a:schemeClr val="bg2"/>
              </a:buClr>
              <a:buFont typeface="Wingdings" panose="05000000000000000000" pitchFamily="2" charset="2"/>
              <a:buChar char="§"/>
              <a:defRPr sz="1050">
                <a:solidFill>
                  <a:schemeClr val="tx2">
                    <a:lumMod val="20000"/>
                    <a:lumOff val="80000"/>
                  </a:schemeClr>
                </a:solidFill>
                <a:latin typeface="+mn-lt"/>
              </a:defRPr>
            </a:lvl3pPr>
            <a:lvl4pPr marL="1199760" indent="-171395">
              <a:buClr>
                <a:schemeClr val="bg2"/>
              </a:buClr>
              <a:buFont typeface="Wingdings" panose="05000000000000000000" pitchFamily="2" charset="2"/>
              <a:buChar char="§"/>
              <a:defRPr sz="1050">
                <a:solidFill>
                  <a:schemeClr val="tx2">
                    <a:lumMod val="20000"/>
                    <a:lumOff val="80000"/>
                  </a:schemeClr>
                </a:solidFill>
                <a:latin typeface="+mn-lt"/>
              </a:defRPr>
            </a:lvl4pPr>
            <a:lvl5pPr marL="1542548" indent="-171395">
              <a:buClr>
                <a:schemeClr val="bg2"/>
              </a:buClr>
              <a:buFont typeface="Wingdings" panose="05000000000000000000" pitchFamily="2" charset="2"/>
              <a:buChar char="§"/>
              <a:defRPr sz="1050">
                <a:solidFill>
                  <a:schemeClr val="tx2">
                    <a:lumMod val="20000"/>
                    <a:lumOff val="80000"/>
                  </a:schemeClr>
                </a:solidFill>
                <a:latin typeface="+mn-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fr-FR"/>
          </a:p>
        </p:txBody>
      </p:sp>
      <p:grpSp>
        <p:nvGrpSpPr>
          <p:cNvPr id="2" name="Gruppieren 1">
            <a:extLst>
              <a:ext uri="{FF2B5EF4-FFF2-40B4-BE49-F238E27FC236}">
                <a16:creationId xmlns:a16="http://schemas.microsoft.com/office/drawing/2014/main" id="{9D45D35D-C600-4B96-9972-426ADDAE6842}"/>
              </a:ext>
            </a:extLst>
          </p:cNvPr>
          <p:cNvGrpSpPr/>
          <p:nvPr userDrawn="1"/>
        </p:nvGrpSpPr>
        <p:grpSpPr>
          <a:xfrm>
            <a:off x="8309137" y="119367"/>
            <a:ext cx="913610" cy="490994"/>
            <a:chOff x="1825086" y="2101995"/>
            <a:chExt cx="1218146" cy="654456"/>
          </a:xfrm>
        </p:grpSpPr>
        <p:sp>
          <p:nvSpPr>
            <p:cNvPr id="52" name="Rectangle 59">
              <a:extLst>
                <a:ext uri="{FF2B5EF4-FFF2-40B4-BE49-F238E27FC236}">
                  <a16:creationId xmlns:a16="http://schemas.microsoft.com/office/drawing/2014/main" id="{7259175F-1FB3-483C-8F87-B23E8B2546E7}"/>
                </a:ext>
              </a:extLst>
            </p:cNvPr>
            <p:cNvSpPr>
              <a:spLocks noChangeArrowheads="1"/>
            </p:cNvSpPr>
            <p:nvPr userDrawn="1"/>
          </p:nvSpPr>
          <p:spPr bwMode="auto">
            <a:xfrm>
              <a:off x="2446101" y="2388617"/>
              <a:ext cx="597131" cy="76433"/>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75 Bold"/>
                <a:ea typeface="+mn-ea"/>
                <a:cs typeface="+mn-cs"/>
              </a:endParaRPr>
            </a:p>
          </p:txBody>
        </p:sp>
        <p:sp>
          <p:nvSpPr>
            <p:cNvPr id="53" name="Freeform 63">
              <a:extLst>
                <a:ext uri="{FF2B5EF4-FFF2-40B4-BE49-F238E27FC236}">
                  <a16:creationId xmlns:a16="http://schemas.microsoft.com/office/drawing/2014/main" id="{630BC935-C0D6-4F95-AE15-FD90A172AFC1}"/>
                </a:ext>
              </a:extLst>
            </p:cNvPr>
            <p:cNvSpPr>
              <a:spLocks noEditPoints="1"/>
            </p:cNvSpPr>
            <p:nvPr userDrawn="1"/>
          </p:nvSpPr>
          <p:spPr bwMode="auto">
            <a:xfrm>
              <a:off x="1825086" y="2101995"/>
              <a:ext cx="654456" cy="654456"/>
            </a:xfrm>
            <a:custGeom>
              <a:avLst/>
              <a:gdLst>
                <a:gd name="T0" fmla="*/ 103 w 206"/>
                <a:gd name="T1" fmla="*/ 206 h 206"/>
                <a:gd name="T2" fmla="*/ 0 w 206"/>
                <a:gd name="T3" fmla="*/ 103 h 206"/>
                <a:gd name="T4" fmla="*/ 103 w 206"/>
                <a:gd name="T5" fmla="*/ 0 h 206"/>
                <a:gd name="T6" fmla="*/ 206 w 206"/>
                <a:gd name="T7" fmla="*/ 103 h 206"/>
                <a:gd name="T8" fmla="*/ 103 w 206"/>
                <a:gd name="T9" fmla="*/ 206 h 206"/>
                <a:gd name="T10" fmla="*/ 103 w 206"/>
                <a:gd name="T11" fmla="*/ 25 h 206"/>
                <a:gd name="T12" fmla="*/ 24 w 206"/>
                <a:gd name="T13" fmla="*/ 103 h 206"/>
                <a:gd name="T14" fmla="*/ 103 w 206"/>
                <a:gd name="T15" fmla="*/ 182 h 206"/>
                <a:gd name="T16" fmla="*/ 182 w 206"/>
                <a:gd name="T17" fmla="*/ 103 h 206"/>
                <a:gd name="T18" fmla="*/ 103 w 206"/>
                <a:gd name="T19" fmla="*/ 25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6" h="206">
                  <a:moveTo>
                    <a:pt x="103" y="206"/>
                  </a:moveTo>
                  <a:cubicBezTo>
                    <a:pt x="46" y="206"/>
                    <a:pt x="0" y="160"/>
                    <a:pt x="0" y="103"/>
                  </a:cubicBezTo>
                  <a:cubicBezTo>
                    <a:pt x="0" y="47"/>
                    <a:pt x="46" y="0"/>
                    <a:pt x="103" y="0"/>
                  </a:cubicBezTo>
                  <a:cubicBezTo>
                    <a:pt x="160" y="0"/>
                    <a:pt x="206" y="47"/>
                    <a:pt x="206" y="103"/>
                  </a:cubicBezTo>
                  <a:cubicBezTo>
                    <a:pt x="206" y="160"/>
                    <a:pt x="160" y="206"/>
                    <a:pt x="103" y="206"/>
                  </a:cubicBezTo>
                  <a:close/>
                  <a:moveTo>
                    <a:pt x="103" y="25"/>
                  </a:moveTo>
                  <a:cubicBezTo>
                    <a:pt x="60" y="25"/>
                    <a:pt x="24" y="60"/>
                    <a:pt x="24" y="103"/>
                  </a:cubicBezTo>
                  <a:cubicBezTo>
                    <a:pt x="24" y="147"/>
                    <a:pt x="60" y="182"/>
                    <a:pt x="103" y="182"/>
                  </a:cubicBezTo>
                  <a:cubicBezTo>
                    <a:pt x="147" y="182"/>
                    <a:pt x="182" y="147"/>
                    <a:pt x="182" y="103"/>
                  </a:cubicBezTo>
                  <a:cubicBezTo>
                    <a:pt x="182" y="60"/>
                    <a:pt x="147" y="25"/>
                    <a:pt x="103" y="2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75 Bold"/>
                <a:ea typeface="+mn-ea"/>
                <a:cs typeface="+mn-cs"/>
              </a:endParaRPr>
            </a:p>
          </p:txBody>
        </p:sp>
        <p:sp>
          <p:nvSpPr>
            <p:cNvPr id="54" name="Oval 64">
              <a:extLst>
                <a:ext uri="{FF2B5EF4-FFF2-40B4-BE49-F238E27FC236}">
                  <a16:creationId xmlns:a16="http://schemas.microsoft.com/office/drawing/2014/main" id="{A5BAA1BD-387F-4D59-A8BC-C33BDF48C2A1}"/>
                </a:ext>
              </a:extLst>
            </p:cNvPr>
            <p:cNvSpPr>
              <a:spLocks noChangeArrowheads="1"/>
            </p:cNvSpPr>
            <p:nvPr userDrawn="1"/>
          </p:nvSpPr>
          <p:spPr bwMode="auto">
            <a:xfrm>
              <a:off x="2025722" y="2302630"/>
              <a:ext cx="257960" cy="257960"/>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75 Bold"/>
                <a:ea typeface="+mn-ea"/>
                <a:cs typeface="+mn-cs"/>
              </a:endParaRPr>
            </a:p>
          </p:txBody>
        </p:sp>
        <p:sp>
          <p:nvSpPr>
            <p:cNvPr id="55" name="Freeform 65">
              <a:extLst>
                <a:ext uri="{FF2B5EF4-FFF2-40B4-BE49-F238E27FC236}">
                  <a16:creationId xmlns:a16="http://schemas.microsoft.com/office/drawing/2014/main" id="{4485B94A-E3FF-43A3-BD2E-DE9ECE3454AD}"/>
                </a:ext>
              </a:extLst>
            </p:cNvPr>
            <p:cNvSpPr>
              <a:spLocks/>
            </p:cNvSpPr>
            <p:nvPr userDrawn="1"/>
          </p:nvSpPr>
          <p:spPr bwMode="auto">
            <a:xfrm>
              <a:off x="2149925" y="2288298"/>
              <a:ext cx="401271" cy="152865"/>
            </a:xfrm>
            <a:custGeom>
              <a:avLst/>
              <a:gdLst>
                <a:gd name="T0" fmla="*/ 2 w 84"/>
                <a:gd name="T1" fmla="*/ 32 h 32"/>
                <a:gd name="T2" fmla="*/ 0 w 84"/>
                <a:gd name="T3" fmla="*/ 27 h 32"/>
                <a:gd name="T4" fmla="*/ 82 w 84"/>
                <a:gd name="T5" fmla="*/ 0 h 32"/>
                <a:gd name="T6" fmla="*/ 84 w 84"/>
                <a:gd name="T7" fmla="*/ 5 h 32"/>
                <a:gd name="T8" fmla="*/ 2 w 84"/>
                <a:gd name="T9" fmla="*/ 32 h 32"/>
              </a:gdLst>
              <a:ahLst/>
              <a:cxnLst>
                <a:cxn ang="0">
                  <a:pos x="T0" y="T1"/>
                </a:cxn>
                <a:cxn ang="0">
                  <a:pos x="T2" y="T3"/>
                </a:cxn>
                <a:cxn ang="0">
                  <a:pos x="T4" y="T5"/>
                </a:cxn>
                <a:cxn ang="0">
                  <a:pos x="T6" y="T7"/>
                </a:cxn>
                <a:cxn ang="0">
                  <a:pos x="T8" y="T9"/>
                </a:cxn>
              </a:cxnLst>
              <a:rect l="0" t="0" r="r" b="b"/>
              <a:pathLst>
                <a:path w="84" h="32">
                  <a:moveTo>
                    <a:pt x="2" y="32"/>
                  </a:moveTo>
                  <a:lnTo>
                    <a:pt x="0" y="27"/>
                  </a:lnTo>
                  <a:lnTo>
                    <a:pt x="82" y="0"/>
                  </a:lnTo>
                  <a:lnTo>
                    <a:pt x="84" y="5"/>
                  </a:lnTo>
                  <a:lnTo>
                    <a:pt x="2" y="32"/>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75 Bold"/>
                <a:ea typeface="+mn-ea"/>
                <a:cs typeface="+mn-cs"/>
              </a:endParaRPr>
            </a:p>
          </p:txBody>
        </p:sp>
        <p:sp>
          <p:nvSpPr>
            <p:cNvPr id="56" name="Freeform 66">
              <a:extLst>
                <a:ext uri="{FF2B5EF4-FFF2-40B4-BE49-F238E27FC236}">
                  <a16:creationId xmlns:a16="http://schemas.microsoft.com/office/drawing/2014/main" id="{B3A88D0E-A4BD-4763-88A1-CC709DB08AD1}"/>
                </a:ext>
              </a:extLst>
            </p:cNvPr>
            <p:cNvSpPr>
              <a:spLocks/>
            </p:cNvSpPr>
            <p:nvPr userDrawn="1"/>
          </p:nvSpPr>
          <p:spPr bwMode="auto">
            <a:xfrm>
              <a:off x="2154701" y="2101995"/>
              <a:ext cx="310509" cy="248406"/>
            </a:xfrm>
            <a:custGeom>
              <a:avLst/>
              <a:gdLst>
                <a:gd name="T0" fmla="*/ 75 w 98"/>
                <a:gd name="T1" fmla="*/ 79 h 79"/>
                <a:gd name="T2" fmla="*/ 0 w 98"/>
                <a:gd name="T3" fmla="*/ 25 h 79"/>
                <a:gd name="T4" fmla="*/ 0 w 98"/>
                <a:gd name="T5" fmla="*/ 0 h 79"/>
                <a:gd name="T6" fmla="*/ 98 w 98"/>
                <a:gd name="T7" fmla="*/ 72 h 79"/>
                <a:gd name="T8" fmla="*/ 75 w 98"/>
                <a:gd name="T9" fmla="*/ 79 h 79"/>
              </a:gdLst>
              <a:ahLst/>
              <a:cxnLst>
                <a:cxn ang="0">
                  <a:pos x="T0" y="T1"/>
                </a:cxn>
                <a:cxn ang="0">
                  <a:pos x="T2" y="T3"/>
                </a:cxn>
                <a:cxn ang="0">
                  <a:pos x="T4" y="T5"/>
                </a:cxn>
                <a:cxn ang="0">
                  <a:pos x="T6" y="T7"/>
                </a:cxn>
                <a:cxn ang="0">
                  <a:pos x="T8" y="T9"/>
                </a:cxn>
              </a:cxnLst>
              <a:rect l="0" t="0" r="r" b="b"/>
              <a:pathLst>
                <a:path w="98" h="79">
                  <a:moveTo>
                    <a:pt x="75" y="79"/>
                  </a:moveTo>
                  <a:cubicBezTo>
                    <a:pt x="64" y="46"/>
                    <a:pt x="34" y="25"/>
                    <a:pt x="0" y="25"/>
                  </a:cubicBezTo>
                  <a:cubicBezTo>
                    <a:pt x="0" y="0"/>
                    <a:pt x="0" y="0"/>
                    <a:pt x="0" y="0"/>
                  </a:cubicBezTo>
                  <a:cubicBezTo>
                    <a:pt x="45" y="0"/>
                    <a:pt x="84" y="29"/>
                    <a:pt x="98" y="72"/>
                  </a:cubicBezTo>
                  <a:lnTo>
                    <a:pt x="75" y="79"/>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75 Bold"/>
                <a:ea typeface="+mn-ea"/>
                <a:cs typeface="+mn-cs"/>
              </a:endParaRPr>
            </a:p>
          </p:txBody>
        </p:sp>
      </p:grpSp>
      <p:sp>
        <p:nvSpPr>
          <p:cNvPr id="57" name="Rectangle 9">
            <a:extLst>
              <a:ext uri="{FF2B5EF4-FFF2-40B4-BE49-F238E27FC236}">
                <a16:creationId xmlns:a16="http://schemas.microsoft.com/office/drawing/2014/main" id="{CFA22E04-C944-488F-A0F7-900832033363}"/>
              </a:ext>
            </a:extLst>
          </p:cNvPr>
          <p:cNvSpPr/>
          <p:nvPr userDrawn="1"/>
        </p:nvSpPr>
        <p:spPr>
          <a:xfrm>
            <a:off x="2928452" y="3897942"/>
            <a:ext cx="69523" cy="124714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tIns="54000" rIns="71977" bIns="0"/>
          <a:lstStyle/>
          <a:p>
            <a:pPr marL="303512" marR="0" lvl="0" indent="-170205" algn="l" defTabSz="685800" rtl="0" eaLnBrk="0" fontAlgn="auto" latinLnBrk="0" hangingPunct="0">
              <a:lnSpc>
                <a:spcPct val="100000"/>
              </a:lnSpc>
              <a:spcBef>
                <a:spcPts val="0"/>
              </a:spcBef>
              <a:spcAft>
                <a:spcPts val="0"/>
              </a:spcAft>
              <a:buClrTx/>
              <a:buSzTx/>
              <a:buFontTx/>
              <a:buNone/>
              <a:tabLst/>
              <a:defRPr/>
            </a:pPr>
            <a:endParaRPr kumimoji="0" lang="fr-FR" altLang="fr-FR" sz="1574" b="1" i="0" u="none" strike="noStrike" kern="1200" cap="none" spc="0" normalizeH="0" baseline="0" noProof="0">
              <a:ln>
                <a:noFill/>
              </a:ln>
              <a:solidFill>
                <a:srgbClr val="FFFFFF"/>
              </a:solidFill>
              <a:effectLst/>
              <a:uLnTx/>
              <a:uFillTx/>
              <a:latin typeface="Helvetica 75 Bold"/>
              <a:ea typeface="ＭＳ Ｐゴシック" pitchFamily="34" charset="-128"/>
              <a:cs typeface="+mn-cs"/>
            </a:endParaRPr>
          </a:p>
        </p:txBody>
      </p:sp>
      <p:sp>
        <p:nvSpPr>
          <p:cNvPr id="58" name="Espace réservé du texte 36">
            <a:extLst>
              <a:ext uri="{FF2B5EF4-FFF2-40B4-BE49-F238E27FC236}">
                <a16:creationId xmlns:a16="http://schemas.microsoft.com/office/drawing/2014/main" id="{E59B8C3B-450E-4544-90B6-21D37B875230}"/>
              </a:ext>
            </a:extLst>
          </p:cNvPr>
          <p:cNvSpPr>
            <a:spLocks noGrp="1"/>
          </p:cNvSpPr>
          <p:nvPr>
            <p:ph type="body" sz="quarter" idx="14"/>
          </p:nvPr>
        </p:nvSpPr>
        <p:spPr>
          <a:xfrm>
            <a:off x="3091301" y="4227864"/>
            <a:ext cx="5896845" cy="916845"/>
          </a:xfrm>
          <a:prstGeom prst="rect">
            <a:avLst/>
          </a:prstGeom>
        </p:spPr>
        <p:txBody>
          <a:bodyPr lIns="0">
            <a:noAutofit/>
          </a:bodyPr>
          <a:lstStyle>
            <a:lvl1pPr marL="171395" indent="-171395">
              <a:buClr>
                <a:schemeClr val="bg1"/>
              </a:buClr>
              <a:buFont typeface="Wingdings" panose="05000000000000000000" pitchFamily="2" charset="2"/>
              <a:buChar char="§"/>
              <a:defRPr sz="1050">
                <a:solidFill>
                  <a:schemeClr val="bg1"/>
                </a:solidFill>
                <a:latin typeface="+mj-lt"/>
              </a:defRPr>
            </a:lvl1pPr>
            <a:lvl2pPr marL="387293" indent="-214313">
              <a:buClr>
                <a:schemeClr val="bg1"/>
              </a:buClr>
              <a:buFont typeface="Wingdings" panose="05000000000000000000" pitchFamily="2" charset="2"/>
              <a:buChar char="§"/>
              <a:defRPr sz="1050">
                <a:solidFill>
                  <a:schemeClr val="bg1"/>
                </a:solidFill>
                <a:latin typeface="+mj-lt"/>
              </a:defRPr>
            </a:lvl2pPr>
            <a:lvl3pPr marL="856972" indent="-171395">
              <a:buClr>
                <a:schemeClr val="bg1"/>
              </a:buClr>
              <a:buFont typeface="Wingdings" panose="05000000000000000000" pitchFamily="2" charset="2"/>
              <a:buChar char="§"/>
              <a:defRPr sz="1050">
                <a:solidFill>
                  <a:schemeClr val="bg1"/>
                </a:solidFill>
                <a:latin typeface="+mj-lt"/>
              </a:defRPr>
            </a:lvl3pPr>
            <a:lvl4pPr marL="1199760" indent="-171395">
              <a:buClr>
                <a:schemeClr val="bg1"/>
              </a:buClr>
              <a:buFont typeface="Wingdings" panose="05000000000000000000" pitchFamily="2" charset="2"/>
              <a:buChar char="§"/>
              <a:defRPr sz="1050">
                <a:solidFill>
                  <a:schemeClr val="bg1"/>
                </a:solidFill>
                <a:latin typeface="+mj-lt"/>
              </a:defRPr>
            </a:lvl4pPr>
            <a:lvl5pPr marL="1542548" indent="-171395">
              <a:buClr>
                <a:schemeClr val="bg1"/>
              </a:buClr>
              <a:buFont typeface="Wingdings" panose="05000000000000000000" pitchFamily="2" charset="2"/>
              <a:buChar char="§"/>
              <a:defRPr sz="1050">
                <a:solidFill>
                  <a:schemeClr val="bg1"/>
                </a:solidFill>
                <a:latin typeface="+mj-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fr-FR"/>
          </a:p>
        </p:txBody>
      </p:sp>
      <p:sp>
        <p:nvSpPr>
          <p:cNvPr id="59" name="Espace réservé du texte 40">
            <a:extLst>
              <a:ext uri="{FF2B5EF4-FFF2-40B4-BE49-F238E27FC236}">
                <a16:creationId xmlns:a16="http://schemas.microsoft.com/office/drawing/2014/main" id="{DD8EFDD0-E68A-4BEA-A580-DC34004591BC}"/>
              </a:ext>
            </a:extLst>
          </p:cNvPr>
          <p:cNvSpPr>
            <a:spLocks noGrp="1"/>
          </p:cNvSpPr>
          <p:nvPr>
            <p:ph type="body" sz="quarter" idx="16" hasCustomPrompt="1"/>
          </p:nvPr>
        </p:nvSpPr>
        <p:spPr>
          <a:xfrm>
            <a:off x="745676" y="4640569"/>
            <a:ext cx="711406" cy="458211"/>
          </a:xfrm>
          <a:prstGeom prst="rect">
            <a:avLst/>
          </a:prstGeom>
        </p:spPr>
        <p:txBody>
          <a:bodyPr lIns="36000" rIns="36000"/>
          <a:lstStyle>
            <a:lvl1pPr marL="0" indent="0" algn="ctr">
              <a:lnSpc>
                <a:spcPct val="100000"/>
              </a:lnSpc>
              <a:spcAft>
                <a:spcPts val="0"/>
              </a:spcAft>
              <a:buNone/>
              <a:defRPr sz="900" b="1">
                <a:solidFill>
                  <a:schemeClr val="bg1"/>
                </a:solidFill>
                <a:latin typeface="+mj-lt"/>
              </a:defRPr>
            </a:lvl1pPr>
            <a:lvl2pPr>
              <a:defRPr sz="1349">
                <a:solidFill>
                  <a:schemeClr val="bg1"/>
                </a:solidFill>
                <a:latin typeface="Helvetica 75 Bold" panose="020B0804020202020204" pitchFamily="34" charset="0"/>
              </a:defRPr>
            </a:lvl2pPr>
            <a:lvl3pPr>
              <a:defRPr sz="1349">
                <a:solidFill>
                  <a:schemeClr val="bg1"/>
                </a:solidFill>
                <a:latin typeface="Helvetica 75 Bold" panose="020B0804020202020204" pitchFamily="34" charset="0"/>
              </a:defRPr>
            </a:lvl3pPr>
            <a:lvl4pPr>
              <a:defRPr sz="1349">
                <a:solidFill>
                  <a:schemeClr val="bg1"/>
                </a:solidFill>
                <a:latin typeface="Helvetica 75 Bold" panose="020B0804020202020204" pitchFamily="34" charset="0"/>
              </a:defRPr>
            </a:lvl4pPr>
            <a:lvl5pPr>
              <a:defRPr sz="1349">
                <a:solidFill>
                  <a:schemeClr val="bg1"/>
                </a:solidFill>
                <a:latin typeface="Helvetica 75 Bold" panose="020B0804020202020204" pitchFamily="34" charset="0"/>
              </a:defRPr>
            </a:lvl5pPr>
          </a:lstStyle>
          <a:p>
            <a:pPr lvl="0"/>
            <a:r>
              <a:rPr lang="fr-FR" err="1"/>
              <a:t>Number</a:t>
            </a:r>
            <a:r>
              <a:rPr lang="fr-FR"/>
              <a:t> of </a:t>
            </a:r>
            <a:r>
              <a:rPr lang="fr-FR" err="1"/>
              <a:t>employees</a:t>
            </a:r>
            <a:endParaRPr lang="fr-FR"/>
          </a:p>
          <a:p>
            <a:pPr lvl="0"/>
            <a:endParaRPr lang="fr-FR"/>
          </a:p>
        </p:txBody>
      </p:sp>
      <p:sp>
        <p:nvSpPr>
          <p:cNvPr id="60" name="Espace réservé du texte 40">
            <a:extLst>
              <a:ext uri="{FF2B5EF4-FFF2-40B4-BE49-F238E27FC236}">
                <a16:creationId xmlns:a16="http://schemas.microsoft.com/office/drawing/2014/main" id="{7BB79B6A-D8FA-4FB5-8F7E-83F8BE9B7535}"/>
              </a:ext>
            </a:extLst>
          </p:cNvPr>
          <p:cNvSpPr>
            <a:spLocks noGrp="1"/>
          </p:cNvSpPr>
          <p:nvPr>
            <p:ph type="body" sz="quarter" idx="17" hasCustomPrompt="1"/>
          </p:nvPr>
        </p:nvSpPr>
        <p:spPr>
          <a:xfrm>
            <a:off x="20435" y="4640568"/>
            <a:ext cx="711406" cy="459141"/>
          </a:xfrm>
          <a:prstGeom prst="rect">
            <a:avLst/>
          </a:prstGeom>
        </p:spPr>
        <p:txBody>
          <a:bodyPr lIns="36000" rIns="36000"/>
          <a:lstStyle>
            <a:lvl1pPr marL="0" indent="0" algn="ctr">
              <a:lnSpc>
                <a:spcPct val="100000"/>
              </a:lnSpc>
              <a:spcAft>
                <a:spcPts val="0"/>
              </a:spcAft>
              <a:buNone/>
              <a:defRPr sz="900" b="1">
                <a:solidFill>
                  <a:schemeClr val="bg1"/>
                </a:solidFill>
                <a:latin typeface="+mj-lt"/>
              </a:defRPr>
            </a:lvl1pPr>
            <a:lvl2pPr>
              <a:defRPr sz="1349">
                <a:solidFill>
                  <a:schemeClr val="bg1"/>
                </a:solidFill>
                <a:latin typeface="Helvetica 75 Bold" panose="020B0804020202020204" pitchFamily="34" charset="0"/>
              </a:defRPr>
            </a:lvl2pPr>
            <a:lvl3pPr>
              <a:defRPr sz="1349">
                <a:solidFill>
                  <a:schemeClr val="bg1"/>
                </a:solidFill>
                <a:latin typeface="Helvetica 75 Bold" panose="020B0804020202020204" pitchFamily="34" charset="0"/>
              </a:defRPr>
            </a:lvl3pPr>
            <a:lvl4pPr>
              <a:defRPr sz="1349">
                <a:solidFill>
                  <a:schemeClr val="bg1"/>
                </a:solidFill>
                <a:latin typeface="Helvetica 75 Bold" panose="020B0804020202020204" pitchFamily="34" charset="0"/>
              </a:defRPr>
            </a:lvl4pPr>
            <a:lvl5pPr>
              <a:defRPr sz="1349">
                <a:solidFill>
                  <a:schemeClr val="bg1"/>
                </a:solidFill>
                <a:latin typeface="Helvetica 75 Bold" panose="020B0804020202020204" pitchFamily="34" charset="0"/>
              </a:defRPr>
            </a:lvl5pPr>
          </a:lstStyle>
          <a:p>
            <a:pPr lvl="0"/>
            <a:r>
              <a:rPr lang="fr-FR" err="1"/>
              <a:t>Industry</a:t>
            </a:r>
            <a:endParaRPr lang="fr-FR"/>
          </a:p>
        </p:txBody>
      </p:sp>
      <p:sp>
        <p:nvSpPr>
          <p:cNvPr id="61" name="Espace réservé du texte 40">
            <a:extLst>
              <a:ext uri="{FF2B5EF4-FFF2-40B4-BE49-F238E27FC236}">
                <a16:creationId xmlns:a16="http://schemas.microsoft.com/office/drawing/2014/main" id="{D245EC8F-34E2-4A95-8C96-67295A5890CA}"/>
              </a:ext>
            </a:extLst>
          </p:cNvPr>
          <p:cNvSpPr>
            <a:spLocks noGrp="1"/>
          </p:cNvSpPr>
          <p:nvPr>
            <p:ph type="body" sz="quarter" idx="18" hasCustomPrompt="1"/>
          </p:nvPr>
        </p:nvSpPr>
        <p:spPr>
          <a:xfrm>
            <a:off x="1470917" y="4640569"/>
            <a:ext cx="711406" cy="458214"/>
          </a:xfrm>
          <a:prstGeom prst="rect">
            <a:avLst/>
          </a:prstGeom>
        </p:spPr>
        <p:txBody>
          <a:bodyPr lIns="36000" rIns="36000"/>
          <a:lstStyle>
            <a:lvl1pPr marL="0" indent="0" algn="ctr">
              <a:lnSpc>
                <a:spcPct val="100000"/>
              </a:lnSpc>
              <a:spcAft>
                <a:spcPts val="0"/>
              </a:spcAft>
              <a:buNone/>
              <a:defRPr sz="900" b="1">
                <a:solidFill>
                  <a:schemeClr val="bg1"/>
                </a:solidFill>
                <a:latin typeface="+mj-lt"/>
              </a:defRPr>
            </a:lvl1pPr>
            <a:lvl2pPr>
              <a:defRPr sz="1349">
                <a:solidFill>
                  <a:schemeClr val="bg1"/>
                </a:solidFill>
                <a:latin typeface="Helvetica 75 Bold" panose="020B0804020202020204" pitchFamily="34" charset="0"/>
              </a:defRPr>
            </a:lvl2pPr>
            <a:lvl3pPr>
              <a:defRPr sz="1349">
                <a:solidFill>
                  <a:schemeClr val="bg1"/>
                </a:solidFill>
                <a:latin typeface="Helvetica 75 Bold" panose="020B0804020202020204" pitchFamily="34" charset="0"/>
              </a:defRPr>
            </a:lvl3pPr>
            <a:lvl4pPr>
              <a:defRPr sz="1349">
                <a:solidFill>
                  <a:schemeClr val="bg1"/>
                </a:solidFill>
                <a:latin typeface="Helvetica 75 Bold" panose="020B0804020202020204" pitchFamily="34" charset="0"/>
              </a:defRPr>
            </a:lvl4pPr>
            <a:lvl5pPr>
              <a:defRPr sz="1349">
                <a:solidFill>
                  <a:schemeClr val="bg1"/>
                </a:solidFill>
                <a:latin typeface="Helvetica 75 Bold" panose="020B0804020202020204" pitchFamily="34" charset="0"/>
              </a:defRPr>
            </a:lvl5pPr>
          </a:lstStyle>
          <a:p>
            <a:pPr lvl="0"/>
            <a:r>
              <a:rPr lang="fr-FR"/>
              <a:t>Revenue</a:t>
            </a:r>
          </a:p>
        </p:txBody>
      </p:sp>
      <p:sp>
        <p:nvSpPr>
          <p:cNvPr id="62" name="Bildplatzhalter 2">
            <a:extLst>
              <a:ext uri="{FF2B5EF4-FFF2-40B4-BE49-F238E27FC236}">
                <a16:creationId xmlns:a16="http://schemas.microsoft.com/office/drawing/2014/main" id="{2644F154-130F-41D9-B2C9-2D3515CAFD1D}"/>
              </a:ext>
            </a:extLst>
          </p:cNvPr>
          <p:cNvSpPr>
            <a:spLocks noGrp="1"/>
          </p:cNvSpPr>
          <p:nvPr>
            <p:ph type="pic" sz="quarter" idx="24"/>
          </p:nvPr>
        </p:nvSpPr>
        <p:spPr>
          <a:xfrm>
            <a:off x="153462" y="4154959"/>
            <a:ext cx="459000" cy="459142"/>
          </a:xfrm>
          <a:prstGeom prst="rect">
            <a:avLst/>
          </a:prstGeom>
        </p:spPr>
        <p:txBody>
          <a:bodyPr lIns="36000" tIns="36000" rIns="0" bIns="36000">
            <a:normAutofit/>
          </a:bodyPr>
          <a:lstStyle>
            <a:lvl1pPr marL="0" indent="0">
              <a:buFontTx/>
              <a:buNone/>
              <a:defRPr sz="675">
                <a:solidFill>
                  <a:schemeClr val="bg1"/>
                </a:solidFill>
              </a:defRPr>
            </a:lvl1pPr>
          </a:lstStyle>
          <a:p>
            <a:r>
              <a:rPr lang="de-DE"/>
              <a:t>Bild durch Klicken auf Symbol hinzufügen</a:t>
            </a:r>
          </a:p>
        </p:txBody>
      </p:sp>
      <p:sp>
        <p:nvSpPr>
          <p:cNvPr id="63" name="Espace réservé du texte 40">
            <a:extLst>
              <a:ext uri="{FF2B5EF4-FFF2-40B4-BE49-F238E27FC236}">
                <a16:creationId xmlns:a16="http://schemas.microsoft.com/office/drawing/2014/main" id="{7E8E1904-5815-4BA3-A690-5DFE33314DFC}"/>
              </a:ext>
            </a:extLst>
          </p:cNvPr>
          <p:cNvSpPr>
            <a:spLocks noGrp="1"/>
          </p:cNvSpPr>
          <p:nvPr>
            <p:ph type="body" sz="quarter" idx="28" hasCustomPrompt="1"/>
          </p:nvPr>
        </p:nvSpPr>
        <p:spPr>
          <a:xfrm>
            <a:off x="2196159" y="4640569"/>
            <a:ext cx="711406" cy="458214"/>
          </a:xfrm>
          <a:prstGeom prst="rect">
            <a:avLst/>
          </a:prstGeom>
        </p:spPr>
        <p:txBody>
          <a:bodyPr lIns="36000" rIns="36000"/>
          <a:lstStyle>
            <a:lvl1pPr marL="0" indent="0" algn="ctr">
              <a:lnSpc>
                <a:spcPct val="100000"/>
              </a:lnSpc>
              <a:spcAft>
                <a:spcPts val="0"/>
              </a:spcAft>
              <a:buNone/>
              <a:defRPr sz="900" b="1">
                <a:solidFill>
                  <a:schemeClr val="bg1"/>
                </a:solidFill>
                <a:latin typeface="+mj-lt"/>
              </a:defRPr>
            </a:lvl1pPr>
            <a:lvl2pPr>
              <a:defRPr sz="1349">
                <a:solidFill>
                  <a:schemeClr val="bg1"/>
                </a:solidFill>
                <a:latin typeface="Helvetica 75 Bold" panose="020B0804020202020204" pitchFamily="34" charset="0"/>
              </a:defRPr>
            </a:lvl2pPr>
            <a:lvl3pPr>
              <a:defRPr sz="1349">
                <a:solidFill>
                  <a:schemeClr val="bg1"/>
                </a:solidFill>
                <a:latin typeface="Helvetica 75 Bold" panose="020B0804020202020204" pitchFamily="34" charset="0"/>
              </a:defRPr>
            </a:lvl3pPr>
            <a:lvl4pPr>
              <a:defRPr sz="1349">
                <a:solidFill>
                  <a:schemeClr val="bg1"/>
                </a:solidFill>
                <a:latin typeface="Helvetica 75 Bold" panose="020B0804020202020204" pitchFamily="34" charset="0"/>
              </a:defRPr>
            </a:lvl4pPr>
            <a:lvl5pPr>
              <a:defRPr sz="1349">
                <a:solidFill>
                  <a:schemeClr val="bg1"/>
                </a:solidFill>
                <a:latin typeface="Helvetica 75 Bold" panose="020B0804020202020204" pitchFamily="34" charset="0"/>
              </a:defRPr>
            </a:lvl5pPr>
          </a:lstStyle>
          <a:p>
            <a:pPr lvl="0"/>
            <a:r>
              <a:rPr lang="fr-FR"/>
              <a:t>Country</a:t>
            </a:r>
          </a:p>
        </p:txBody>
      </p:sp>
      <p:sp>
        <p:nvSpPr>
          <p:cNvPr id="64" name="Grafik 38">
            <a:extLst>
              <a:ext uri="{FF2B5EF4-FFF2-40B4-BE49-F238E27FC236}">
                <a16:creationId xmlns:a16="http://schemas.microsoft.com/office/drawing/2014/main" id="{BC21361F-6FDD-4B44-8769-D48541638DE6}"/>
              </a:ext>
            </a:extLst>
          </p:cNvPr>
          <p:cNvSpPr/>
          <p:nvPr userDrawn="1"/>
        </p:nvSpPr>
        <p:spPr>
          <a:xfrm>
            <a:off x="2342611" y="4188719"/>
            <a:ext cx="418500" cy="418629"/>
          </a:xfrm>
          <a:custGeom>
            <a:avLst/>
            <a:gdLst>
              <a:gd name="connsiteX0" fmla="*/ 307999 w 611925"/>
              <a:gd name="connsiteY0" fmla="*/ 6 h 611996"/>
              <a:gd name="connsiteX1" fmla="*/ 305913 w 611925"/>
              <a:gd name="connsiteY1" fmla="*/ 0 h 611996"/>
              <a:gd name="connsiteX2" fmla="*/ 7 w 611925"/>
              <a:gd name="connsiteY2" fmla="*/ 303959 h 611996"/>
              <a:gd name="connsiteX3" fmla="*/ 303923 w 611925"/>
              <a:gd name="connsiteY3" fmla="*/ 611994 h 611996"/>
              <a:gd name="connsiteX4" fmla="*/ 305990 w 611925"/>
              <a:gd name="connsiteY4" fmla="*/ 611994 h 611996"/>
              <a:gd name="connsiteX5" fmla="*/ 611919 w 611925"/>
              <a:gd name="connsiteY5" fmla="*/ 308035 h 611996"/>
              <a:gd name="connsiteX6" fmla="*/ 307999 w 611925"/>
              <a:gd name="connsiteY6" fmla="*/ 6 h 611996"/>
              <a:gd name="connsiteX7" fmla="*/ 274632 w 611925"/>
              <a:gd name="connsiteY7" fmla="*/ 37760 h 611996"/>
              <a:gd name="connsiteX8" fmla="*/ 274632 w 611925"/>
              <a:gd name="connsiteY8" fmla="*/ 54707 h 611996"/>
              <a:gd name="connsiteX9" fmla="*/ 270190 w 611925"/>
              <a:gd name="connsiteY9" fmla="*/ 65435 h 611996"/>
              <a:gd name="connsiteX10" fmla="*/ 241384 w 611925"/>
              <a:gd name="connsiteY10" fmla="*/ 94244 h 611996"/>
              <a:gd name="connsiteX11" fmla="*/ 230662 w 611925"/>
              <a:gd name="connsiteY11" fmla="*/ 98685 h 611996"/>
              <a:gd name="connsiteX12" fmla="*/ 174130 w 611925"/>
              <a:gd name="connsiteY12" fmla="*/ 98685 h 611996"/>
              <a:gd name="connsiteX13" fmla="*/ 167848 w 611925"/>
              <a:gd name="connsiteY13" fmla="*/ 104967 h 611996"/>
              <a:gd name="connsiteX14" fmla="*/ 167848 w 611925"/>
              <a:gd name="connsiteY14" fmla="*/ 130095 h 611996"/>
              <a:gd name="connsiteX15" fmla="*/ 174130 w 611925"/>
              <a:gd name="connsiteY15" fmla="*/ 136377 h 611996"/>
              <a:gd name="connsiteX16" fmla="*/ 230663 w 611925"/>
              <a:gd name="connsiteY16" fmla="*/ 136377 h 611996"/>
              <a:gd name="connsiteX17" fmla="*/ 236945 w 611925"/>
              <a:gd name="connsiteY17" fmla="*/ 142659 h 611996"/>
              <a:gd name="connsiteX18" fmla="*/ 236945 w 611925"/>
              <a:gd name="connsiteY18" fmla="*/ 167794 h 611996"/>
              <a:gd name="connsiteX19" fmla="*/ 230663 w 611925"/>
              <a:gd name="connsiteY19" fmla="*/ 174076 h 611996"/>
              <a:gd name="connsiteX20" fmla="*/ 205535 w 611925"/>
              <a:gd name="connsiteY20" fmla="*/ 174076 h 611996"/>
              <a:gd name="connsiteX21" fmla="*/ 194812 w 611925"/>
              <a:gd name="connsiteY21" fmla="*/ 178518 h 611996"/>
              <a:gd name="connsiteX22" fmla="*/ 172288 w 611925"/>
              <a:gd name="connsiteY22" fmla="*/ 201045 h 611996"/>
              <a:gd name="connsiteX23" fmla="*/ 167846 w 611925"/>
              <a:gd name="connsiteY23" fmla="*/ 211769 h 611996"/>
              <a:gd name="connsiteX24" fmla="*/ 167846 w 611925"/>
              <a:gd name="connsiteY24" fmla="*/ 236897 h 611996"/>
              <a:gd name="connsiteX25" fmla="*/ 163405 w 611925"/>
              <a:gd name="connsiteY25" fmla="*/ 247620 h 611996"/>
              <a:gd name="connsiteX26" fmla="*/ 140882 w 611925"/>
              <a:gd name="connsiteY26" fmla="*/ 270144 h 611996"/>
              <a:gd name="connsiteX27" fmla="*/ 130160 w 611925"/>
              <a:gd name="connsiteY27" fmla="*/ 274586 h 611996"/>
              <a:gd name="connsiteX28" fmla="*/ 105032 w 611925"/>
              <a:gd name="connsiteY28" fmla="*/ 274586 h 611996"/>
              <a:gd name="connsiteX29" fmla="*/ 94309 w 611925"/>
              <a:gd name="connsiteY29" fmla="*/ 270144 h 611996"/>
              <a:gd name="connsiteX30" fmla="*/ 71785 w 611925"/>
              <a:gd name="connsiteY30" fmla="*/ 247617 h 611996"/>
              <a:gd name="connsiteX31" fmla="*/ 61062 w 611925"/>
              <a:gd name="connsiteY31" fmla="*/ 243175 h 611996"/>
              <a:gd name="connsiteX32" fmla="*/ 43350 w 611925"/>
              <a:gd name="connsiteY32" fmla="*/ 243175 h 611996"/>
              <a:gd name="connsiteX33" fmla="*/ 274632 w 611925"/>
              <a:gd name="connsiteY33" fmla="*/ 37760 h 611996"/>
              <a:gd name="connsiteX34" fmla="*/ 92472 w 611925"/>
              <a:gd name="connsiteY34" fmla="*/ 471172 h 611996"/>
              <a:gd name="connsiteX35" fmla="*/ 92472 w 611925"/>
              <a:gd name="connsiteY35" fmla="*/ 456772 h 611996"/>
              <a:gd name="connsiteX36" fmla="*/ 88031 w 611925"/>
              <a:gd name="connsiteY36" fmla="*/ 446048 h 611996"/>
              <a:gd name="connsiteX37" fmla="*/ 65506 w 611925"/>
              <a:gd name="connsiteY37" fmla="*/ 423521 h 611996"/>
              <a:gd name="connsiteX38" fmla="*/ 61064 w 611925"/>
              <a:gd name="connsiteY38" fmla="*/ 412797 h 611996"/>
              <a:gd name="connsiteX39" fmla="*/ 61064 w 611925"/>
              <a:gd name="connsiteY39" fmla="*/ 356256 h 611996"/>
              <a:gd name="connsiteX40" fmla="*/ 65506 w 611925"/>
              <a:gd name="connsiteY40" fmla="*/ 345532 h 611996"/>
              <a:gd name="connsiteX41" fmla="*/ 94312 w 611925"/>
              <a:gd name="connsiteY41" fmla="*/ 316723 h 611996"/>
              <a:gd name="connsiteX42" fmla="*/ 105035 w 611925"/>
              <a:gd name="connsiteY42" fmla="*/ 312281 h 611996"/>
              <a:gd name="connsiteX43" fmla="*/ 123879 w 611925"/>
              <a:gd name="connsiteY43" fmla="*/ 312281 h 611996"/>
              <a:gd name="connsiteX44" fmla="*/ 134602 w 611925"/>
              <a:gd name="connsiteY44" fmla="*/ 316723 h 611996"/>
              <a:gd name="connsiteX45" fmla="*/ 194815 w 611925"/>
              <a:gd name="connsiteY45" fmla="*/ 376942 h 611996"/>
              <a:gd name="connsiteX46" fmla="*/ 205538 w 611925"/>
              <a:gd name="connsiteY46" fmla="*/ 381384 h 611996"/>
              <a:gd name="connsiteX47" fmla="*/ 230666 w 611925"/>
              <a:gd name="connsiteY47" fmla="*/ 381384 h 611996"/>
              <a:gd name="connsiteX48" fmla="*/ 236948 w 611925"/>
              <a:gd name="connsiteY48" fmla="*/ 387666 h 611996"/>
              <a:gd name="connsiteX49" fmla="*/ 236948 w 611925"/>
              <a:gd name="connsiteY49" fmla="*/ 446714 h 611996"/>
              <a:gd name="connsiteX50" fmla="*/ 232506 w 611925"/>
              <a:gd name="connsiteY50" fmla="*/ 457438 h 611996"/>
              <a:gd name="connsiteX51" fmla="*/ 206209 w 611925"/>
              <a:gd name="connsiteY51" fmla="*/ 483732 h 611996"/>
              <a:gd name="connsiteX52" fmla="*/ 201768 w 611925"/>
              <a:gd name="connsiteY52" fmla="*/ 494456 h 611996"/>
              <a:gd name="connsiteX53" fmla="*/ 201768 w 611925"/>
              <a:gd name="connsiteY53" fmla="*/ 517074 h 611996"/>
              <a:gd name="connsiteX54" fmla="*/ 197327 w 611925"/>
              <a:gd name="connsiteY54" fmla="*/ 527798 h 611996"/>
              <a:gd name="connsiteX55" fmla="*/ 180191 w 611925"/>
              <a:gd name="connsiteY55" fmla="*/ 544939 h 611996"/>
              <a:gd name="connsiteX56" fmla="*/ 92472 w 611925"/>
              <a:gd name="connsiteY56" fmla="*/ 471172 h 611996"/>
              <a:gd name="connsiteX57" fmla="*/ 431774 w 611925"/>
              <a:gd name="connsiteY57" fmla="*/ 544814 h 611996"/>
              <a:gd name="connsiteX58" fmla="*/ 417264 w 611925"/>
              <a:gd name="connsiteY58" fmla="*/ 530312 h 611996"/>
              <a:gd name="connsiteX59" fmla="*/ 412823 w 611925"/>
              <a:gd name="connsiteY59" fmla="*/ 519588 h 611996"/>
              <a:gd name="connsiteX60" fmla="*/ 412823 w 611925"/>
              <a:gd name="connsiteY60" fmla="*/ 425350 h 611996"/>
              <a:gd name="connsiteX61" fmla="*/ 408382 w 611925"/>
              <a:gd name="connsiteY61" fmla="*/ 414627 h 611996"/>
              <a:gd name="connsiteX62" fmla="*/ 379575 w 611925"/>
              <a:gd name="connsiteY62" fmla="*/ 385818 h 611996"/>
              <a:gd name="connsiteX63" fmla="*/ 368853 w 611925"/>
              <a:gd name="connsiteY63" fmla="*/ 381375 h 611996"/>
              <a:gd name="connsiteX64" fmla="*/ 306041 w 611925"/>
              <a:gd name="connsiteY64" fmla="*/ 381375 h 611996"/>
              <a:gd name="connsiteX65" fmla="*/ 299759 w 611925"/>
              <a:gd name="connsiteY65" fmla="*/ 375093 h 611996"/>
              <a:gd name="connsiteX66" fmla="*/ 299759 w 611925"/>
              <a:gd name="connsiteY66" fmla="*/ 318561 h 611996"/>
              <a:gd name="connsiteX67" fmla="*/ 304200 w 611925"/>
              <a:gd name="connsiteY67" fmla="*/ 307837 h 611996"/>
              <a:gd name="connsiteX68" fmla="*/ 333006 w 611925"/>
              <a:gd name="connsiteY68" fmla="*/ 279028 h 611996"/>
              <a:gd name="connsiteX69" fmla="*/ 343729 w 611925"/>
              <a:gd name="connsiteY69" fmla="*/ 274586 h 611996"/>
              <a:gd name="connsiteX70" fmla="*/ 406544 w 611925"/>
              <a:gd name="connsiteY70" fmla="*/ 274586 h 611996"/>
              <a:gd name="connsiteX71" fmla="*/ 417264 w 611925"/>
              <a:gd name="connsiteY71" fmla="*/ 270144 h 611996"/>
              <a:gd name="connsiteX72" fmla="*/ 446070 w 611925"/>
              <a:gd name="connsiteY72" fmla="*/ 241335 h 611996"/>
              <a:gd name="connsiteX73" fmla="*/ 456793 w 611925"/>
              <a:gd name="connsiteY73" fmla="*/ 236893 h 611996"/>
              <a:gd name="connsiteX74" fmla="*/ 475638 w 611925"/>
              <a:gd name="connsiteY74" fmla="*/ 236893 h 611996"/>
              <a:gd name="connsiteX75" fmla="*/ 481919 w 611925"/>
              <a:gd name="connsiteY75" fmla="*/ 230611 h 611996"/>
              <a:gd name="connsiteX76" fmla="*/ 481919 w 611925"/>
              <a:gd name="connsiteY76" fmla="*/ 211766 h 611996"/>
              <a:gd name="connsiteX77" fmla="*/ 475638 w 611925"/>
              <a:gd name="connsiteY77" fmla="*/ 205484 h 611996"/>
              <a:gd name="connsiteX78" fmla="*/ 456795 w 611925"/>
              <a:gd name="connsiteY78" fmla="*/ 205484 h 611996"/>
              <a:gd name="connsiteX79" fmla="*/ 446072 w 611925"/>
              <a:gd name="connsiteY79" fmla="*/ 209925 h 611996"/>
              <a:gd name="connsiteX80" fmla="*/ 417264 w 611925"/>
              <a:gd name="connsiteY80" fmla="*/ 238735 h 611996"/>
              <a:gd name="connsiteX81" fmla="*/ 406541 w 611925"/>
              <a:gd name="connsiteY81" fmla="*/ 243176 h 611996"/>
              <a:gd name="connsiteX82" fmla="*/ 344071 w 611925"/>
              <a:gd name="connsiteY82" fmla="*/ 243170 h 611996"/>
              <a:gd name="connsiteX83" fmla="*/ 337789 w 611925"/>
              <a:gd name="connsiteY83" fmla="*/ 236888 h 611996"/>
              <a:gd name="connsiteX84" fmla="*/ 337789 w 611925"/>
              <a:gd name="connsiteY84" fmla="*/ 211760 h 611996"/>
              <a:gd name="connsiteX85" fmla="*/ 342212 w 611925"/>
              <a:gd name="connsiteY85" fmla="*/ 201018 h 611996"/>
              <a:gd name="connsiteX86" fmla="*/ 370711 w 611925"/>
              <a:gd name="connsiteY86" fmla="*/ 172246 h 611996"/>
              <a:gd name="connsiteX87" fmla="*/ 381416 w 611925"/>
              <a:gd name="connsiteY87" fmla="*/ 167785 h 611996"/>
              <a:gd name="connsiteX88" fmla="*/ 437948 w 611925"/>
              <a:gd name="connsiteY88" fmla="*/ 167785 h 611996"/>
              <a:gd name="connsiteX89" fmla="*/ 444231 w 611925"/>
              <a:gd name="connsiteY89" fmla="*/ 161503 h 611996"/>
              <a:gd name="connsiteX90" fmla="*/ 444231 w 611925"/>
              <a:gd name="connsiteY90" fmla="*/ 142656 h 611996"/>
              <a:gd name="connsiteX91" fmla="*/ 437948 w 611925"/>
              <a:gd name="connsiteY91" fmla="*/ 136374 h 611996"/>
              <a:gd name="connsiteX92" fmla="*/ 412821 w 611925"/>
              <a:gd name="connsiteY92" fmla="*/ 136374 h 611996"/>
              <a:gd name="connsiteX93" fmla="*/ 406539 w 611925"/>
              <a:gd name="connsiteY93" fmla="*/ 130092 h 611996"/>
              <a:gd name="connsiteX94" fmla="*/ 406539 w 611925"/>
              <a:gd name="connsiteY94" fmla="*/ 104964 h 611996"/>
              <a:gd name="connsiteX95" fmla="*/ 412821 w 611925"/>
              <a:gd name="connsiteY95" fmla="*/ 98682 h 611996"/>
              <a:gd name="connsiteX96" fmla="*/ 478929 w 611925"/>
              <a:gd name="connsiteY96" fmla="*/ 98689 h 611996"/>
              <a:gd name="connsiteX97" fmla="*/ 575893 w 611925"/>
              <a:gd name="connsiteY97" fmla="*/ 299470 h 611996"/>
              <a:gd name="connsiteX98" fmla="*/ 555454 w 611925"/>
              <a:gd name="connsiteY98" fmla="*/ 279029 h 611996"/>
              <a:gd name="connsiteX99" fmla="*/ 544731 w 611925"/>
              <a:gd name="connsiteY99" fmla="*/ 274587 h 611996"/>
              <a:gd name="connsiteX100" fmla="*/ 525891 w 611925"/>
              <a:gd name="connsiteY100" fmla="*/ 274587 h 611996"/>
              <a:gd name="connsiteX101" fmla="*/ 519609 w 611925"/>
              <a:gd name="connsiteY101" fmla="*/ 280869 h 611996"/>
              <a:gd name="connsiteX102" fmla="*/ 519609 w 611925"/>
              <a:gd name="connsiteY102" fmla="*/ 306000 h 611996"/>
              <a:gd name="connsiteX103" fmla="*/ 524050 w 611925"/>
              <a:gd name="connsiteY103" fmla="*/ 316724 h 611996"/>
              <a:gd name="connsiteX104" fmla="*/ 546576 w 611925"/>
              <a:gd name="connsiteY104" fmla="*/ 339242 h 611996"/>
              <a:gd name="connsiteX105" fmla="*/ 551017 w 611925"/>
              <a:gd name="connsiteY105" fmla="*/ 349965 h 611996"/>
              <a:gd name="connsiteX106" fmla="*/ 551017 w 611925"/>
              <a:gd name="connsiteY106" fmla="*/ 375093 h 611996"/>
              <a:gd name="connsiteX107" fmla="*/ 546576 w 611925"/>
              <a:gd name="connsiteY107" fmla="*/ 385818 h 611996"/>
              <a:gd name="connsiteX108" fmla="*/ 524050 w 611925"/>
              <a:gd name="connsiteY108" fmla="*/ 408344 h 611996"/>
              <a:gd name="connsiteX109" fmla="*/ 519609 w 611925"/>
              <a:gd name="connsiteY109" fmla="*/ 419068 h 611996"/>
              <a:gd name="connsiteX110" fmla="*/ 519609 w 611925"/>
              <a:gd name="connsiteY110" fmla="*/ 470764 h 611996"/>
              <a:gd name="connsiteX111" fmla="*/ 431774 w 611925"/>
              <a:gd name="connsiteY111" fmla="*/ 544814 h 611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611925" h="611996">
                <a:moveTo>
                  <a:pt x="307999" y="6"/>
                </a:moveTo>
                <a:cubicBezTo>
                  <a:pt x="307320" y="0"/>
                  <a:pt x="305913" y="0"/>
                  <a:pt x="305913" y="0"/>
                </a:cubicBezTo>
                <a:cubicBezTo>
                  <a:pt x="137889" y="12"/>
                  <a:pt x="1112" y="135661"/>
                  <a:pt x="7" y="303959"/>
                </a:cubicBezTo>
                <a:cubicBezTo>
                  <a:pt x="-1128" y="472956"/>
                  <a:pt x="134937" y="610864"/>
                  <a:pt x="303923" y="611994"/>
                </a:cubicBezTo>
                <a:cubicBezTo>
                  <a:pt x="304617" y="612000"/>
                  <a:pt x="305298" y="611994"/>
                  <a:pt x="305990" y="611994"/>
                </a:cubicBezTo>
                <a:cubicBezTo>
                  <a:pt x="474015" y="611994"/>
                  <a:pt x="610785" y="476327"/>
                  <a:pt x="611919" y="308035"/>
                </a:cubicBezTo>
                <a:cubicBezTo>
                  <a:pt x="613032" y="139032"/>
                  <a:pt x="476967" y="1130"/>
                  <a:pt x="307999" y="6"/>
                </a:cubicBezTo>
                <a:close/>
                <a:moveTo>
                  <a:pt x="274632" y="37760"/>
                </a:moveTo>
                <a:lnTo>
                  <a:pt x="274632" y="54707"/>
                </a:lnTo>
                <a:cubicBezTo>
                  <a:pt x="274417" y="58685"/>
                  <a:pt x="272850" y="62469"/>
                  <a:pt x="270190" y="65435"/>
                </a:cubicBezTo>
                <a:lnTo>
                  <a:pt x="241384" y="94244"/>
                </a:lnTo>
                <a:cubicBezTo>
                  <a:pt x="238420" y="96902"/>
                  <a:pt x="234638" y="98469"/>
                  <a:pt x="230662" y="98685"/>
                </a:cubicBezTo>
                <a:lnTo>
                  <a:pt x="174130" y="98685"/>
                </a:lnTo>
                <a:cubicBezTo>
                  <a:pt x="170666" y="98696"/>
                  <a:pt x="167859" y="101503"/>
                  <a:pt x="167848" y="104967"/>
                </a:cubicBezTo>
                <a:lnTo>
                  <a:pt x="167848" y="130095"/>
                </a:lnTo>
                <a:cubicBezTo>
                  <a:pt x="167859" y="133561"/>
                  <a:pt x="170665" y="136367"/>
                  <a:pt x="174130" y="136377"/>
                </a:cubicBezTo>
                <a:lnTo>
                  <a:pt x="230663" y="136377"/>
                </a:lnTo>
                <a:cubicBezTo>
                  <a:pt x="234128" y="136389"/>
                  <a:pt x="236934" y="139195"/>
                  <a:pt x="236945" y="142659"/>
                </a:cubicBezTo>
                <a:lnTo>
                  <a:pt x="236945" y="167794"/>
                </a:lnTo>
                <a:cubicBezTo>
                  <a:pt x="236935" y="171259"/>
                  <a:pt x="234129" y="174066"/>
                  <a:pt x="230663" y="174076"/>
                </a:cubicBezTo>
                <a:lnTo>
                  <a:pt x="205535" y="174076"/>
                </a:lnTo>
                <a:cubicBezTo>
                  <a:pt x="201560" y="174293"/>
                  <a:pt x="197777" y="175859"/>
                  <a:pt x="194812" y="178518"/>
                </a:cubicBezTo>
                <a:lnTo>
                  <a:pt x="172288" y="201045"/>
                </a:lnTo>
                <a:cubicBezTo>
                  <a:pt x="169630" y="204009"/>
                  <a:pt x="168063" y="207793"/>
                  <a:pt x="167846" y="211769"/>
                </a:cubicBezTo>
                <a:lnTo>
                  <a:pt x="167846" y="236897"/>
                </a:lnTo>
                <a:cubicBezTo>
                  <a:pt x="167631" y="240872"/>
                  <a:pt x="166064" y="244656"/>
                  <a:pt x="163405" y="247620"/>
                </a:cubicBezTo>
                <a:lnTo>
                  <a:pt x="140882" y="270144"/>
                </a:lnTo>
                <a:cubicBezTo>
                  <a:pt x="137918" y="272802"/>
                  <a:pt x="134136" y="274369"/>
                  <a:pt x="130160" y="274586"/>
                </a:cubicBezTo>
                <a:lnTo>
                  <a:pt x="105032" y="274586"/>
                </a:lnTo>
                <a:cubicBezTo>
                  <a:pt x="101056" y="274369"/>
                  <a:pt x="97273" y="272802"/>
                  <a:pt x="94309" y="270144"/>
                </a:cubicBezTo>
                <a:lnTo>
                  <a:pt x="71785" y="247617"/>
                </a:lnTo>
                <a:cubicBezTo>
                  <a:pt x="68820" y="244958"/>
                  <a:pt x="65037" y="243392"/>
                  <a:pt x="61062" y="243175"/>
                </a:cubicBezTo>
                <a:lnTo>
                  <a:pt x="43350" y="243175"/>
                </a:lnTo>
                <a:cubicBezTo>
                  <a:pt x="69468" y="134436"/>
                  <a:pt x="161672" y="50934"/>
                  <a:pt x="274632" y="37760"/>
                </a:cubicBezTo>
                <a:close/>
                <a:moveTo>
                  <a:pt x="92472" y="471172"/>
                </a:moveTo>
                <a:lnTo>
                  <a:pt x="92472" y="456772"/>
                </a:lnTo>
                <a:cubicBezTo>
                  <a:pt x="92256" y="452796"/>
                  <a:pt x="90689" y="449013"/>
                  <a:pt x="88031" y="446048"/>
                </a:cubicBezTo>
                <a:lnTo>
                  <a:pt x="65506" y="423521"/>
                </a:lnTo>
                <a:cubicBezTo>
                  <a:pt x="62847" y="420556"/>
                  <a:pt x="61280" y="416773"/>
                  <a:pt x="61064" y="412797"/>
                </a:cubicBezTo>
                <a:lnTo>
                  <a:pt x="61064" y="356256"/>
                </a:lnTo>
                <a:cubicBezTo>
                  <a:pt x="61280" y="352280"/>
                  <a:pt x="62848" y="348497"/>
                  <a:pt x="65506" y="345532"/>
                </a:cubicBezTo>
                <a:lnTo>
                  <a:pt x="94312" y="316723"/>
                </a:lnTo>
                <a:cubicBezTo>
                  <a:pt x="97276" y="314065"/>
                  <a:pt x="101059" y="312498"/>
                  <a:pt x="105035" y="312281"/>
                </a:cubicBezTo>
                <a:lnTo>
                  <a:pt x="123879" y="312281"/>
                </a:lnTo>
                <a:cubicBezTo>
                  <a:pt x="127855" y="312498"/>
                  <a:pt x="131637" y="314065"/>
                  <a:pt x="134602" y="316723"/>
                </a:cubicBezTo>
                <a:lnTo>
                  <a:pt x="194815" y="376942"/>
                </a:lnTo>
                <a:cubicBezTo>
                  <a:pt x="197780" y="379601"/>
                  <a:pt x="201562" y="381167"/>
                  <a:pt x="205538" y="381384"/>
                </a:cubicBezTo>
                <a:lnTo>
                  <a:pt x="230666" y="381384"/>
                </a:lnTo>
                <a:cubicBezTo>
                  <a:pt x="234131" y="381396"/>
                  <a:pt x="236937" y="384201"/>
                  <a:pt x="236948" y="387666"/>
                </a:cubicBezTo>
                <a:lnTo>
                  <a:pt x="236948" y="446714"/>
                </a:lnTo>
                <a:cubicBezTo>
                  <a:pt x="236731" y="450690"/>
                  <a:pt x="235164" y="454473"/>
                  <a:pt x="232506" y="457438"/>
                </a:cubicBezTo>
                <a:lnTo>
                  <a:pt x="206209" y="483732"/>
                </a:lnTo>
                <a:cubicBezTo>
                  <a:pt x="203548" y="486695"/>
                  <a:pt x="201981" y="490479"/>
                  <a:pt x="201768" y="494456"/>
                </a:cubicBezTo>
                <a:lnTo>
                  <a:pt x="201768" y="517074"/>
                </a:lnTo>
                <a:cubicBezTo>
                  <a:pt x="201551" y="521050"/>
                  <a:pt x="199984" y="524833"/>
                  <a:pt x="197327" y="527798"/>
                </a:cubicBezTo>
                <a:lnTo>
                  <a:pt x="180191" y="544939"/>
                </a:lnTo>
                <a:cubicBezTo>
                  <a:pt x="146040" y="526864"/>
                  <a:pt x="116136" y="501716"/>
                  <a:pt x="92472" y="471172"/>
                </a:cubicBezTo>
                <a:close/>
                <a:moveTo>
                  <a:pt x="431774" y="544814"/>
                </a:moveTo>
                <a:lnTo>
                  <a:pt x="417264" y="530312"/>
                </a:lnTo>
                <a:cubicBezTo>
                  <a:pt x="414605" y="527347"/>
                  <a:pt x="413038" y="523564"/>
                  <a:pt x="412823" y="519588"/>
                </a:cubicBezTo>
                <a:lnTo>
                  <a:pt x="412823" y="425350"/>
                </a:lnTo>
                <a:cubicBezTo>
                  <a:pt x="412607" y="421374"/>
                  <a:pt x="411040" y="417591"/>
                  <a:pt x="408382" y="414627"/>
                </a:cubicBezTo>
                <a:lnTo>
                  <a:pt x="379575" y="385818"/>
                </a:lnTo>
                <a:cubicBezTo>
                  <a:pt x="376611" y="383160"/>
                  <a:pt x="372829" y="381592"/>
                  <a:pt x="368853" y="381375"/>
                </a:cubicBezTo>
                <a:lnTo>
                  <a:pt x="306041" y="381375"/>
                </a:lnTo>
                <a:cubicBezTo>
                  <a:pt x="302576" y="381365"/>
                  <a:pt x="299769" y="378559"/>
                  <a:pt x="299759" y="375093"/>
                </a:cubicBezTo>
                <a:lnTo>
                  <a:pt x="299759" y="318561"/>
                </a:lnTo>
                <a:cubicBezTo>
                  <a:pt x="299975" y="314585"/>
                  <a:pt x="301542" y="310802"/>
                  <a:pt x="304200" y="307837"/>
                </a:cubicBezTo>
                <a:lnTo>
                  <a:pt x="333006" y="279028"/>
                </a:lnTo>
                <a:cubicBezTo>
                  <a:pt x="335971" y="276370"/>
                  <a:pt x="339753" y="274803"/>
                  <a:pt x="343729" y="274586"/>
                </a:cubicBezTo>
                <a:lnTo>
                  <a:pt x="406544" y="274586"/>
                </a:lnTo>
                <a:cubicBezTo>
                  <a:pt x="410519" y="274369"/>
                  <a:pt x="414300" y="272802"/>
                  <a:pt x="417264" y="270144"/>
                </a:cubicBezTo>
                <a:lnTo>
                  <a:pt x="446070" y="241335"/>
                </a:lnTo>
                <a:cubicBezTo>
                  <a:pt x="449034" y="238676"/>
                  <a:pt x="452817" y="237110"/>
                  <a:pt x="456793" y="236893"/>
                </a:cubicBezTo>
                <a:lnTo>
                  <a:pt x="475638" y="236893"/>
                </a:lnTo>
                <a:cubicBezTo>
                  <a:pt x="479103" y="236883"/>
                  <a:pt x="481910" y="234076"/>
                  <a:pt x="481919" y="230611"/>
                </a:cubicBezTo>
                <a:lnTo>
                  <a:pt x="481919" y="211766"/>
                </a:lnTo>
                <a:cubicBezTo>
                  <a:pt x="481908" y="208301"/>
                  <a:pt x="479102" y="205495"/>
                  <a:pt x="475638" y="205484"/>
                </a:cubicBezTo>
                <a:lnTo>
                  <a:pt x="456795" y="205484"/>
                </a:lnTo>
                <a:cubicBezTo>
                  <a:pt x="452819" y="205700"/>
                  <a:pt x="449037" y="207267"/>
                  <a:pt x="446072" y="209925"/>
                </a:cubicBezTo>
                <a:lnTo>
                  <a:pt x="417264" y="238735"/>
                </a:lnTo>
                <a:cubicBezTo>
                  <a:pt x="414299" y="241392"/>
                  <a:pt x="410517" y="242959"/>
                  <a:pt x="406541" y="243176"/>
                </a:cubicBezTo>
                <a:lnTo>
                  <a:pt x="344071" y="243170"/>
                </a:lnTo>
                <a:cubicBezTo>
                  <a:pt x="340605" y="243162"/>
                  <a:pt x="337797" y="240354"/>
                  <a:pt x="337789" y="236888"/>
                </a:cubicBezTo>
                <a:lnTo>
                  <a:pt x="337789" y="211760"/>
                </a:lnTo>
                <a:cubicBezTo>
                  <a:pt x="338004" y="207782"/>
                  <a:pt x="339563" y="203994"/>
                  <a:pt x="342212" y="201018"/>
                </a:cubicBezTo>
                <a:lnTo>
                  <a:pt x="370711" y="172246"/>
                </a:lnTo>
                <a:cubicBezTo>
                  <a:pt x="373663" y="169577"/>
                  <a:pt x="377442" y="168002"/>
                  <a:pt x="381416" y="167785"/>
                </a:cubicBezTo>
                <a:lnTo>
                  <a:pt x="437948" y="167785"/>
                </a:lnTo>
                <a:cubicBezTo>
                  <a:pt x="441414" y="167775"/>
                  <a:pt x="444220" y="164969"/>
                  <a:pt x="444231" y="161503"/>
                </a:cubicBezTo>
                <a:lnTo>
                  <a:pt x="444231" y="142656"/>
                </a:lnTo>
                <a:cubicBezTo>
                  <a:pt x="444220" y="139192"/>
                  <a:pt x="441413" y="136385"/>
                  <a:pt x="437948" y="136374"/>
                </a:cubicBezTo>
                <a:lnTo>
                  <a:pt x="412821" y="136374"/>
                </a:lnTo>
                <a:cubicBezTo>
                  <a:pt x="409355" y="136364"/>
                  <a:pt x="406549" y="133558"/>
                  <a:pt x="406539" y="130092"/>
                </a:cubicBezTo>
                <a:lnTo>
                  <a:pt x="406539" y="104964"/>
                </a:lnTo>
                <a:cubicBezTo>
                  <a:pt x="406550" y="101500"/>
                  <a:pt x="409356" y="98694"/>
                  <a:pt x="412821" y="98682"/>
                </a:cubicBezTo>
                <a:lnTo>
                  <a:pt x="478929" y="98689"/>
                </a:lnTo>
                <a:cubicBezTo>
                  <a:pt x="536726" y="147007"/>
                  <a:pt x="573969" y="218993"/>
                  <a:pt x="575893" y="299470"/>
                </a:cubicBezTo>
                <a:lnTo>
                  <a:pt x="555454" y="279029"/>
                </a:lnTo>
                <a:cubicBezTo>
                  <a:pt x="552490" y="276371"/>
                  <a:pt x="548707" y="274804"/>
                  <a:pt x="544731" y="274587"/>
                </a:cubicBezTo>
                <a:lnTo>
                  <a:pt x="525891" y="274587"/>
                </a:lnTo>
                <a:cubicBezTo>
                  <a:pt x="522427" y="274598"/>
                  <a:pt x="519620" y="277404"/>
                  <a:pt x="519609" y="280869"/>
                </a:cubicBezTo>
                <a:lnTo>
                  <a:pt x="519609" y="306000"/>
                </a:lnTo>
                <a:cubicBezTo>
                  <a:pt x="519825" y="309976"/>
                  <a:pt x="521391" y="313759"/>
                  <a:pt x="524050" y="316724"/>
                </a:cubicBezTo>
                <a:lnTo>
                  <a:pt x="546576" y="339242"/>
                </a:lnTo>
                <a:cubicBezTo>
                  <a:pt x="549234" y="342207"/>
                  <a:pt x="550801" y="345990"/>
                  <a:pt x="551017" y="349965"/>
                </a:cubicBezTo>
                <a:lnTo>
                  <a:pt x="551017" y="375093"/>
                </a:lnTo>
                <a:cubicBezTo>
                  <a:pt x="550801" y="379070"/>
                  <a:pt x="549235" y="382854"/>
                  <a:pt x="546576" y="385818"/>
                </a:cubicBezTo>
                <a:lnTo>
                  <a:pt x="524050" y="408344"/>
                </a:lnTo>
                <a:cubicBezTo>
                  <a:pt x="521392" y="411309"/>
                  <a:pt x="519825" y="415092"/>
                  <a:pt x="519609" y="419068"/>
                </a:cubicBezTo>
                <a:lnTo>
                  <a:pt x="519609" y="470764"/>
                </a:lnTo>
                <a:cubicBezTo>
                  <a:pt x="495921" y="501404"/>
                  <a:pt x="465979" y="526648"/>
                  <a:pt x="431774" y="544814"/>
                </a:cubicBezTo>
                <a:close/>
              </a:path>
            </a:pathLst>
          </a:custGeom>
          <a:solidFill>
            <a:schemeClr val="bg1"/>
          </a:solidFill>
          <a:ln w="714"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55 Roman"/>
              <a:ea typeface="+mn-ea"/>
              <a:cs typeface="+mn-cs"/>
            </a:endParaRPr>
          </a:p>
        </p:txBody>
      </p:sp>
      <p:sp>
        <p:nvSpPr>
          <p:cNvPr id="65" name="Grafik 35">
            <a:extLst>
              <a:ext uri="{FF2B5EF4-FFF2-40B4-BE49-F238E27FC236}">
                <a16:creationId xmlns:a16="http://schemas.microsoft.com/office/drawing/2014/main" id="{C1278255-071B-43CF-ACBD-F8FB706DD9E7}"/>
              </a:ext>
            </a:extLst>
          </p:cNvPr>
          <p:cNvSpPr/>
          <p:nvPr userDrawn="1"/>
        </p:nvSpPr>
        <p:spPr>
          <a:xfrm>
            <a:off x="1634244" y="4187432"/>
            <a:ext cx="418500" cy="418629"/>
          </a:xfrm>
          <a:custGeom>
            <a:avLst/>
            <a:gdLst>
              <a:gd name="connsiteX0" fmla="*/ 306000 w 612000"/>
              <a:gd name="connsiteY0" fmla="*/ 0 h 612000"/>
              <a:gd name="connsiteX1" fmla="*/ 0 w 612000"/>
              <a:gd name="connsiteY1" fmla="*/ 306000 h 612000"/>
              <a:gd name="connsiteX2" fmla="*/ 306000 w 612000"/>
              <a:gd name="connsiteY2" fmla="*/ 612000 h 612000"/>
              <a:gd name="connsiteX3" fmla="*/ 612000 w 612000"/>
              <a:gd name="connsiteY3" fmla="*/ 306000 h 612000"/>
              <a:gd name="connsiteX4" fmla="*/ 306000 w 612000"/>
              <a:gd name="connsiteY4" fmla="*/ 0 h 612000"/>
              <a:gd name="connsiteX5" fmla="*/ 179662 w 612000"/>
              <a:gd name="connsiteY5" fmla="*/ 524128 h 612000"/>
              <a:gd name="connsiteX6" fmla="*/ 127809 w 612000"/>
              <a:gd name="connsiteY6" fmla="*/ 484191 h 612000"/>
              <a:gd name="connsiteX7" fmla="*/ 125610 w 612000"/>
              <a:gd name="connsiteY7" fmla="*/ 482286 h 612000"/>
              <a:gd name="connsiteX8" fmla="*/ 125610 w 612000"/>
              <a:gd name="connsiteY8" fmla="*/ 451872 h 612000"/>
              <a:gd name="connsiteX9" fmla="*/ 179662 w 612000"/>
              <a:gd name="connsiteY9" fmla="*/ 397817 h 612000"/>
              <a:gd name="connsiteX10" fmla="*/ 179662 w 612000"/>
              <a:gd name="connsiteY10" fmla="*/ 524128 h 612000"/>
              <a:gd name="connsiteX11" fmla="*/ 287662 w 612000"/>
              <a:gd name="connsiteY11" fmla="*/ 557307 h 612000"/>
              <a:gd name="connsiteX12" fmla="*/ 233637 w 612000"/>
              <a:gd name="connsiteY12" fmla="*/ 547428 h 612000"/>
              <a:gd name="connsiteX13" fmla="*/ 233637 w 612000"/>
              <a:gd name="connsiteY13" fmla="*/ 363240 h 612000"/>
              <a:gd name="connsiteX14" fmla="*/ 275685 w 612000"/>
              <a:gd name="connsiteY14" fmla="*/ 405229 h 612000"/>
              <a:gd name="connsiteX15" fmla="*/ 287675 w 612000"/>
              <a:gd name="connsiteY15" fmla="*/ 417435 h 612000"/>
              <a:gd name="connsiteX16" fmla="*/ 395640 w 612000"/>
              <a:gd name="connsiteY16" fmla="*/ 541451 h 612000"/>
              <a:gd name="connsiteX17" fmla="*/ 341928 w 612000"/>
              <a:gd name="connsiteY17" fmla="*/ 555460 h 612000"/>
              <a:gd name="connsiteX18" fmla="*/ 341618 w 612000"/>
              <a:gd name="connsiteY18" fmla="*/ 380023 h 612000"/>
              <a:gd name="connsiteX19" fmla="*/ 395640 w 612000"/>
              <a:gd name="connsiteY19" fmla="*/ 325800 h 612000"/>
              <a:gd name="connsiteX20" fmla="*/ 395640 w 612000"/>
              <a:gd name="connsiteY20" fmla="*/ 541451 h 612000"/>
              <a:gd name="connsiteX21" fmla="*/ 503629 w 612000"/>
              <a:gd name="connsiteY21" fmla="*/ 461922 h 612000"/>
              <a:gd name="connsiteX22" fmla="*/ 484189 w 612000"/>
              <a:gd name="connsiteY22" fmla="*/ 484191 h 612000"/>
              <a:gd name="connsiteX23" fmla="*/ 449616 w 612000"/>
              <a:gd name="connsiteY23" fmla="*/ 513135 h 612000"/>
              <a:gd name="connsiteX24" fmla="*/ 449640 w 612000"/>
              <a:gd name="connsiteY24" fmla="*/ 292674 h 612000"/>
              <a:gd name="connsiteX25" fmla="*/ 457910 w 612000"/>
              <a:gd name="connsiteY25" fmla="*/ 300640 h 612000"/>
              <a:gd name="connsiteX26" fmla="*/ 483636 w 612000"/>
              <a:gd name="connsiteY26" fmla="*/ 326364 h 612000"/>
              <a:gd name="connsiteX27" fmla="*/ 503626 w 612000"/>
              <a:gd name="connsiteY27" fmla="*/ 346756 h 612000"/>
              <a:gd name="connsiteX28" fmla="*/ 503655 w 612000"/>
              <a:gd name="connsiteY28" fmla="*/ 306000 h 612000"/>
              <a:gd name="connsiteX29" fmla="*/ 439456 w 612000"/>
              <a:gd name="connsiteY29" fmla="*/ 241456 h 612000"/>
              <a:gd name="connsiteX30" fmla="*/ 296045 w 612000"/>
              <a:gd name="connsiteY30" fmla="*/ 384865 h 612000"/>
              <a:gd name="connsiteX31" fmla="*/ 224045 w 612000"/>
              <a:gd name="connsiteY31" fmla="*/ 312865 h 612000"/>
              <a:gd name="connsiteX32" fmla="*/ 94229 w 612000"/>
              <a:gd name="connsiteY32" fmla="*/ 442681 h 612000"/>
              <a:gd name="connsiteX33" fmla="*/ 62801 w 612000"/>
              <a:gd name="connsiteY33" fmla="*/ 372288 h 612000"/>
              <a:gd name="connsiteX34" fmla="*/ 224045 w 612000"/>
              <a:gd name="connsiteY34" fmla="*/ 211042 h 612000"/>
              <a:gd name="connsiteX35" fmla="*/ 296045 w 612000"/>
              <a:gd name="connsiteY35" fmla="*/ 283042 h 612000"/>
              <a:gd name="connsiteX36" fmla="*/ 388544 w 612000"/>
              <a:gd name="connsiteY36" fmla="*/ 190544 h 612000"/>
              <a:gd name="connsiteX37" fmla="*/ 324255 w 612000"/>
              <a:gd name="connsiteY37" fmla="*/ 126340 h 612000"/>
              <a:gd name="connsiteX38" fmla="*/ 485618 w 612000"/>
              <a:gd name="connsiteY38" fmla="*/ 126382 h 612000"/>
              <a:gd name="connsiteX39" fmla="*/ 503668 w 612000"/>
              <a:gd name="connsiteY39" fmla="*/ 144332 h 61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2000" h="612000">
                <a:moveTo>
                  <a:pt x="306000" y="0"/>
                </a:moveTo>
                <a:cubicBezTo>
                  <a:pt x="137001" y="0"/>
                  <a:pt x="0" y="137001"/>
                  <a:pt x="0" y="306000"/>
                </a:cubicBezTo>
                <a:cubicBezTo>
                  <a:pt x="0" y="474999"/>
                  <a:pt x="137001" y="612000"/>
                  <a:pt x="306000" y="612000"/>
                </a:cubicBezTo>
                <a:cubicBezTo>
                  <a:pt x="474999" y="612000"/>
                  <a:pt x="612000" y="474999"/>
                  <a:pt x="612000" y="306000"/>
                </a:cubicBezTo>
                <a:cubicBezTo>
                  <a:pt x="612000" y="137001"/>
                  <a:pt x="474999" y="0"/>
                  <a:pt x="306000" y="0"/>
                </a:cubicBezTo>
                <a:close/>
                <a:moveTo>
                  <a:pt x="179662" y="524128"/>
                </a:moveTo>
                <a:cubicBezTo>
                  <a:pt x="160697" y="513154"/>
                  <a:pt x="143262" y="499725"/>
                  <a:pt x="127809" y="484191"/>
                </a:cubicBezTo>
                <a:cubicBezTo>
                  <a:pt x="127181" y="483562"/>
                  <a:pt x="126232" y="482921"/>
                  <a:pt x="125610" y="482286"/>
                </a:cubicBezTo>
                <a:lnTo>
                  <a:pt x="125610" y="451872"/>
                </a:lnTo>
                <a:lnTo>
                  <a:pt x="179662" y="397817"/>
                </a:lnTo>
                <a:lnTo>
                  <a:pt x="179662" y="524128"/>
                </a:lnTo>
                <a:close/>
                <a:moveTo>
                  <a:pt x="287662" y="557307"/>
                </a:moveTo>
                <a:cubicBezTo>
                  <a:pt x="269346" y="556006"/>
                  <a:pt x="251228" y="552694"/>
                  <a:pt x="233637" y="547428"/>
                </a:cubicBezTo>
                <a:lnTo>
                  <a:pt x="233637" y="363240"/>
                </a:lnTo>
                <a:lnTo>
                  <a:pt x="275685" y="405229"/>
                </a:lnTo>
                <a:lnTo>
                  <a:pt x="287675" y="417435"/>
                </a:lnTo>
                <a:close/>
                <a:moveTo>
                  <a:pt x="395640" y="541451"/>
                </a:moveTo>
                <a:cubicBezTo>
                  <a:pt x="378323" y="548133"/>
                  <a:pt x="360303" y="552833"/>
                  <a:pt x="341928" y="555460"/>
                </a:cubicBezTo>
                <a:lnTo>
                  <a:pt x="341618" y="380023"/>
                </a:lnTo>
                <a:lnTo>
                  <a:pt x="395640" y="325800"/>
                </a:lnTo>
                <a:lnTo>
                  <a:pt x="395640" y="541451"/>
                </a:lnTo>
                <a:close/>
                <a:moveTo>
                  <a:pt x="503629" y="461922"/>
                </a:moveTo>
                <a:cubicBezTo>
                  <a:pt x="497593" y="469721"/>
                  <a:pt x="491102" y="477157"/>
                  <a:pt x="484189" y="484191"/>
                </a:cubicBezTo>
                <a:cubicBezTo>
                  <a:pt x="473528" y="494826"/>
                  <a:pt x="461961" y="504510"/>
                  <a:pt x="449616" y="513135"/>
                </a:cubicBezTo>
                <a:lnTo>
                  <a:pt x="449640" y="292674"/>
                </a:lnTo>
                <a:lnTo>
                  <a:pt x="457910" y="300640"/>
                </a:lnTo>
                <a:lnTo>
                  <a:pt x="483636" y="326364"/>
                </a:lnTo>
                <a:lnTo>
                  <a:pt x="503626" y="346756"/>
                </a:lnTo>
                <a:close/>
                <a:moveTo>
                  <a:pt x="503655" y="306000"/>
                </a:moveTo>
                <a:lnTo>
                  <a:pt x="439456" y="241456"/>
                </a:lnTo>
                <a:lnTo>
                  <a:pt x="296045" y="384865"/>
                </a:lnTo>
                <a:lnTo>
                  <a:pt x="224045" y="312865"/>
                </a:lnTo>
                <a:lnTo>
                  <a:pt x="94229" y="442681"/>
                </a:lnTo>
                <a:cubicBezTo>
                  <a:pt x="80184" y="420979"/>
                  <a:pt x="69582" y="397233"/>
                  <a:pt x="62801" y="372288"/>
                </a:cubicBezTo>
                <a:lnTo>
                  <a:pt x="224045" y="211042"/>
                </a:lnTo>
                <a:lnTo>
                  <a:pt x="296045" y="283042"/>
                </a:lnTo>
                <a:lnTo>
                  <a:pt x="388544" y="190544"/>
                </a:lnTo>
                <a:lnTo>
                  <a:pt x="324255" y="126340"/>
                </a:lnTo>
                <a:lnTo>
                  <a:pt x="485618" y="126382"/>
                </a:lnTo>
                <a:cubicBezTo>
                  <a:pt x="495559" y="126354"/>
                  <a:pt x="503640" y="134391"/>
                  <a:pt x="503668" y="144332"/>
                </a:cubicBezTo>
                <a:close/>
              </a:path>
            </a:pathLst>
          </a:custGeom>
          <a:solidFill>
            <a:schemeClr val="bg1"/>
          </a:solidFill>
          <a:ln w="714"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55 Roman"/>
              <a:ea typeface="+mn-ea"/>
              <a:cs typeface="+mn-cs"/>
            </a:endParaRPr>
          </a:p>
        </p:txBody>
      </p:sp>
      <p:sp>
        <p:nvSpPr>
          <p:cNvPr id="66" name="Grafik 36">
            <a:extLst>
              <a:ext uri="{FF2B5EF4-FFF2-40B4-BE49-F238E27FC236}">
                <a16:creationId xmlns:a16="http://schemas.microsoft.com/office/drawing/2014/main" id="{D6BE1275-8340-44FD-B650-73DCFDC238A0}"/>
              </a:ext>
            </a:extLst>
          </p:cNvPr>
          <p:cNvSpPr>
            <a:spLocks noChangeAspect="1"/>
          </p:cNvSpPr>
          <p:nvPr userDrawn="1"/>
        </p:nvSpPr>
        <p:spPr>
          <a:xfrm>
            <a:off x="918630" y="4187432"/>
            <a:ext cx="366883" cy="378117"/>
          </a:xfrm>
          <a:custGeom>
            <a:avLst/>
            <a:gdLst>
              <a:gd name="connsiteX0" fmla="*/ 180000 w 594000"/>
              <a:gd name="connsiteY0" fmla="*/ 576000 h 612000"/>
              <a:gd name="connsiteX1" fmla="*/ 180000 w 594000"/>
              <a:gd name="connsiteY1" fmla="*/ 447696 h 612000"/>
              <a:gd name="connsiteX2" fmla="*/ 126000 w 594000"/>
              <a:gd name="connsiteY2" fmla="*/ 378000 h 612000"/>
              <a:gd name="connsiteX3" fmla="*/ 126000 w 594000"/>
              <a:gd name="connsiteY3" fmla="*/ 297000 h 612000"/>
              <a:gd name="connsiteX4" fmla="*/ 138672 w 594000"/>
              <a:gd name="connsiteY4" fmla="*/ 239832 h 612000"/>
              <a:gd name="connsiteX5" fmla="*/ 61488 w 594000"/>
              <a:gd name="connsiteY5" fmla="*/ 207216 h 612000"/>
              <a:gd name="connsiteX6" fmla="*/ 0 w 594000"/>
              <a:gd name="connsiteY6" fmla="*/ 306000 h 612000"/>
              <a:gd name="connsiteX7" fmla="*/ 0 w 594000"/>
              <a:gd name="connsiteY7" fmla="*/ 391752 h 612000"/>
              <a:gd name="connsiteX8" fmla="*/ 51120 w 594000"/>
              <a:gd name="connsiteY8" fmla="*/ 442800 h 612000"/>
              <a:gd name="connsiteX9" fmla="*/ 51120 w 594000"/>
              <a:gd name="connsiteY9" fmla="*/ 576000 h 612000"/>
              <a:gd name="connsiteX10" fmla="*/ 86616 w 594000"/>
              <a:gd name="connsiteY10" fmla="*/ 612000 h 612000"/>
              <a:gd name="connsiteX11" fmla="*/ 86832 w 594000"/>
              <a:gd name="connsiteY11" fmla="*/ 612000 h 612000"/>
              <a:gd name="connsiteX12" fmla="*/ 193824 w 594000"/>
              <a:gd name="connsiteY12" fmla="*/ 612000 h 612000"/>
              <a:gd name="connsiteX13" fmla="*/ 180000 w 594000"/>
              <a:gd name="connsiteY13" fmla="*/ 576000 h 612000"/>
              <a:gd name="connsiteX14" fmla="*/ 532512 w 594000"/>
              <a:gd name="connsiteY14" fmla="*/ 207144 h 612000"/>
              <a:gd name="connsiteX15" fmla="*/ 455328 w 594000"/>
              <a:gd name="connsiteY15" fmla="*/ 239760 h 612000"/>
              <a:gd name="connsiteX16" fmla="*/ 468000 w 594000"/>
              <a:gd name="connsiteY16" fmla="*/ 296928 h 612000"/>
              <a:gd name="connsiteX17" fmla="*/ 468000 w 594000"/>
              <a:gd name="connsiteY17" fmla="*/ 378000 h 612000"/>
              <a:gd name="connsiteX18" fmla="*/ 414000 w 594000"/>
              <a:gd name="connsiteY18" fmla="*/ 447696 h 612000"/>
              <a:gd name="connsiteX19" fmla="*/ 414000 w 594000"/>
              <a:gd name="connsiteY19" fmla="*/ 576000 h 612000"/>
              <a:gd name="connsiteX20" fmla="*/ 400176 w 594000"/>
              <a:gd name="connsiteY20" fmla="*/ 612000 h 612000"/>
              <a:gd name="connsiteX21" fmla="*/ 507168 w 594000"/>
              <a:gd name="connsiteY21" fmla="*/ 612000 h 612000"/>
              <a:gd name="connsiteX22" fmla="*/ 542880 w 594000"/>
              <a:gd name="connsiteY22" fmla="*/ 576216 h 612000"/>
              <a:gd name="connsiteX23" fmla="*/ 542880 w 594000"/>
              <a:gd name="connsiteY23" fmla="*/ 576000 h 612000"/>
              <a:gd name="connsiteX24" fmla="*/ 542880 w 594000"/>
              <a:gd name="connsiteY24" fmla="*/ 442800 h 612000"/>
              <a:gd name="connsiteX25" fmla="*/ 594000 w 594000"/>
              <a:gd name="connsiteY25" fmla="*/ 391752 h 612000"/>
              <a:gd name="connsiteX26" fmla="*/ 594000 w 594000"/>
              <a:gd name="connsiteY26" fmla="*/ 306000 h 612000"/>
              <a:gd name="connsiteX27" fmla="*/ 532512 w 594000"/>
              <a:gd name="connsiteY27" fmla="*/ 207144 h 612000"/>
              <a:gd name="connsiteX28" fmla="*/ 450000 w 594000"/>
              <a:gd name="connsiteY28" fmla="*/ 36000 h 612000"/>
              <a:gd name="connsiteX29" fmla="*/ 402912 w 594000"/>
              <a:gd name="connsiteY29" fmla="*/ 49248 h 612000"/>
              <a:gd name="connsiteX30" fmla="*/ 404784 w 594000"/>
              <a:gd name="connsiteY30" fmla="*/ 53424 h 612000"/>
              <a:gd name="connsiteX31" fmla="*/ 387360 w 594000"/>
              <a:gd name="connsiteY31" fmla="*/ 173232 h 612000"/>
              <a:gd name="connsiteX32" fmla="*/ 392544 w 594000"/>
              <a:gd name="connsiteY32" fmla="*/ 175824 h 612000"/>
              <a:gd name="connsiteX33" fmla="*/ 440568 w 594000"/>
              <a:gd name="connsiteY33" fmla="*/ 215496 h 612000"/>
              <a:gd name="connsiteX34" fmla="*/ 539424 w 594000"/>
              <a:gd name="connsiteY34" fmla="*/ 135288 h 612000"/>
              <a:gd name="connsiteX35" fmla="*/ 459216 w 594000"/>
              <a:gd name="connsiteY35" fmla="*/ 36432 h 612000"/>
              <a:gd name="connsiteX36" fmla="*/ 450000 w 594000"/>
              <a:gd name="connsiteY36" fmla="*/ 36000 h 612000"/>
              <a:gd name="connsiteX37" fmla="*/ 396000 w 594000"/>
              <a:gd name="connsiteY37" fmla="*/ 99000 h 612000"/>
              <a:gd name="connsiteX38" fmla="*/ 297000 w 594000"/>
              <a:gd name="connsiteY38" fmla="*/ 198000 h 612000"/>
              <a:gd name="connsiteX39" fmla="*/ 198000 w 594000"/>
              <a:gd name="connsiteY39" fmla="*/ 99000 h 612000"/>
              <a:gd name="connsiteX40" fmla="*/ 297000 w 594000"/>
              <a:gd name="connsiteY40" fmla="*/ 0 h 612000"/>
              <a:gd name="connsiteX41" fmla="*/ 396000 w 594000"/>
              <a:gd name="connsiteY41" fmla="*/ 99000 h 612000"/>
              <a:gd name="connsiteX42" fmla="*/ 384624 w 594000"/>
              <a:gd name="connsiteY42" fmla="*/ 192024 h 612000"/>
              <a:gd name="connsiteX43" fmla="*/ 209304 w 594000"/>
              <a:gd name="connsiteY43" fmla="*/ 192024 h 612000"/>
              <a:gd name="connsiteX44" fmla="*/ 144000 w 594000"/>
              <a:gd name="connsiteY44" fmla="*/ 297000 h 612000"/>
              <a:gd name="connsiteX45" fmla="*/ 144000 w 594000"/>
              <a:gd name="connsiteY45" fmla="*/ 378000 h 612000"/>
              <a:gd name="connsiteX46" fmla="*/ 198000 w 594000"/>
              <a:gd name="connsiteY46" fmla="*/ 432000 h 612000"/>
              <a:gd name="connsiteX47" fmla="*/ 198000 w 594000"/>
              <a:gd name="connsiteY47" fmla="*/ 432000 h 612000"/>
              <a:gd name="connsiteX48" fmla="*/ 198000 w 594000"/>
              <a:gd name="connsiteY48" fmla="*/ 576000 h 612000"/>
              <a:gd name="connsiteX49" fmla="*/ 234000 w 594000"/>
              <a:gd name="connsiteY49" fmla="*/ 612000 h 612000"/>
              <a:gd name="connsiteX50" fmla="*/ 360000 w 594000"/>
              <a:gd name="connsiteY50" fmla="*/ 612000 h 612000"/>
              <a:gd name="connsiteX51" fmla="*/ 396000 w 594000"/>
              <a:gd name="connsiteY51" fmla="*/ 576000 h 612000"/>
              <a:gd name="connsiteX52" fmla="*/ 396000 w 594000"/>
              <a:gd name="connsiteY52" fmla="*/ 432000 h 612000"/>
              <a:gd name="connsiteX53" fmla="*/ 450000 w 594000"/>
              <a:gd name="connsiteY53" fmla="*/ 378000 h 612000"/>
              <a:gd name="connsiteX54" fmla="*/ 450000 w 594000"/>
              <a:gd name="connsiteY54" fmla="*/ 378000 h 612000"/>
              <a:gd name="connsiteX55" fmla="*/ 450000 w 594000"/>
              <a:gd name="connsiteY55" fmla="*/ 297000 h 612000"/>
              <a:gd name="connsiteX56" fmla="*/ 384624 w 594000"/>
              <a:gd name="connsiteY56" fmla="*/ 192024 h 612000"/>
              <a:gd name="connsiteX57" fmla="*/ 297000 w 594000"/>
              <a:gd name="connsiteY57" fmla="*/ 414000 h 612000"/>
              <a:gd name="connsiteX58" fmla="*/ 270000 w 594000"/>
              <a:gd name="connsiteY58" fmla="*/ 378648 h 612000"/>
              <a:gd name="connsiteX59" fmla="*/ 286560 w 594000"/>
              <a:gd name="connsiteY59" fmla="*/ 252000 h 612000"/>
              <a:gd name="connsiteX60" fmla="*/ 308160 w 594000"/>
              <a:gd name="connsiteY60" fmla="*/ 252000 h 612000"/>
              <a:gd name="connsiteX61" fmla="*/ 324000 w 594000"/>
              <a:gd name="connsiteY61" fmla="*/ 378648 h 612000"/>
              <a:gd name="connsiteX62" fmla="*/ 297000 w 594000"/>
              <a:gd name="connsiteY62" fmla="*/ 414000 h 612000"/>
              <a:gd name="connsiteX63" fmla="*/ 153360 w 594000"/>
              <a:gd name="connsiteY63" fmla="*/ 215496 h 612000"/>
              <a:gd name="connsiteX64" fmla="*/ 201384 w 594000"/>
              <a:gd name="connsiteY64" fmla="*/ 175824 h 612000"/>
              <a:gd name="connsiteX65" fmla="*/ 206568 w 594000"/>
              <a:gd name="connsiteY65" fmla="*/ 173232 h 612000"/>
              <a:gd name="connsiteX66" fmla="*/ 189144 w 594000"/>
              <a:gd name="connsiteY66" fmla="*/ 53424 h 612000"/>
              <a:gd name="connsiteX67" fmla="*/ 191016 w 594000"/>
              <a:gd name="connsiteY67" fmla="*/ 49248 h 612000"/>
              <a:gd name="connsiteX68" fmla="*/ 67248 w 594000"/>
              <a:gd name="connsiteY68" fmla="*/ 78912 h 612000"/>
              <a:gd name="connsiteX69" fmla="*/ 96912 w 594000"/>
              <a:gd name="connsiteY69" fmla="*/ 202680 h 612000"/>
              <a:gd name="connsiteX70" fmla="*/ 143928 w 594000"/>
              <a:gd name="connsiteY70" fmla="*/ 215928 h 612000"/>
              <a:gd name="connsiteX71" fmla="*/ 153360 w 594000"/>
              <a:gd name="connsiteY71" fmla="*/ 215496 h 61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594000" h="612000">
                <a:moveTo>
                  <a:pt x="180000" y="576000"/>
                </a:moveTo>
                <a:lnTo>
                  <a:pt x="180000" y="447696"/>
                </a:lnTo>
                <a:cubicBezTo>
                  <a:pt x="148248" y="439416"/>
                  <a:pt x="126072" y="410760"/>
                  <a:pt x="126000" y="378000"/>
                </a:cubicBezTo>
                <a:lnTo>
                  <a:pt x="126000" y="297000"/>
                </a:lnTo>
                <a:cubicBezTo>
                  <a:pt x="126000" y="277272"/>
                  <a:pt x="130320" y="257688"/>
                  <a:pt x="138672" y="239832"/>
                </a:cubicBezTo>
                <a:cubicBezTo>
                  <a:pt x="109872" y="238608"/>
                  <a:pt x="82440" y="227016"/>
                  <a:pt x="61488" y="207216"/>
                </a:cubicBezTo>
                <a:cubicBezTo>
                  <a:pt x="23832" y="225720"/>
                  <a:pt x="0" y="264024"/>
                  <a:pt x="0" y="306000"/>
                </a:cubicBezTo>
                <a:lnTo>
                  <a:pt x="0" y="391752"/>
                </a:lnTo>
                <a:cubicBezTo>
                  <a:pt x="0" y="419832"/>
                  <a:pt x="23040" y="442800"/>
                  <a:pt x="51120" y="442800"/>
                </a:cubicBezTo>
                <a:lnTo>
                  <a:pt x="51120" y="576000"/>
                </a:lnTo>
                <a:cubicBezTo>
                  <a:pt x="50976" y="595728"/>
                  <a:pt x="66888" y="611856"/>
                  <a:pt x="86616" y="612000"/>
                </a:cubicBezTo>
                <a:cubicBezTo>
                  <a:pt x="86688" y="612000"/>
                  <a:pt x="86760" y="612000"/>
                  <a:pt x="86832" y="612000"/>
                </a:cubicBezTo>
                <a:lnTo>
                  <a:pt x="193824" y="612000"/>
                </a:lnTo>
                <a:cubicBezTo>
                  <a:pt x="184896" y="602136"/>
                  <a:pt x="180000" y="589320"/>
                  <a:pt x="180000" y="576000"/>
                </a:cubicBezTo>
                <a:close/>
                <a:moveTo>
                  <a:pt x="532512" y="207144"/>
                </a:moveTo>
                <a:cubicBezTo>
                  <a:pt x="511560" y="226944"/>
                  <a:pt x="484128" y="238536"/>
                  <a:pt x="455328" y="239760"/>
                </a:cubicBezTo>
                <a:cubicBezTo>
                  <a:pt x="463680" y="257688"/>
                  <a:pt x="468000" y="277200"/>
                  <a:pt x="468000" y="296928"/>
                </a:cubicBezTo>
                <a:lnTo>
                  <a:pt x="468000" y="378000"/>
                </a:lnTo>
                <a:cubicBezTo>
                  <a:pt x="467928" y="410832"/>
                  <a:pt x="445752" y="439488"/>
                  <a:pt x="414000" y="447696"/>
                </a:cubicBezTo>
                <a:lnTo>
                  <a:pt x="414000" y="576000"/>
                </a:lnTo>
                <a:cubicBezTo>
                  <a:pt x="414000" y="589320"/>
                  <a:pt x="409104" y="602136"/>
                  <a:pt x="400176" y="612000"/>
                </a:cubicBezTo>
                <a:lnTo>
                  <a:pt x="507168" y="612000"/>
                </a:lnTo>
                <a:cubicBezTo>
                  <a:pt x="526896" y="612000"/>
                  <a:pt x="542880" y="595944"/>
                  <a:pt x="542880" y="576216"/>
                </a:cubicBezTo>
                <a:cubicBezTo>
                  <a:pt x="542880" y="576144"/>
                  <a:pt x="542880" y="576072"/>
                  <a:pt x="542880" y="576000"/>
                </a:cubicBezTo>
                <a:lnTo>
                  <a:pt x="542880" y="442800"/>
                </a:lnTo>
                <a:cubicBezTo>
                  <a:pt x="570960" y="442800"/>
                  <a:pt x="594000" y="419832"/>
                  <a:pt x="594000" y="391752"/>
                </a:cubicBezTo>
                <a:lnTo>
                  <a:pt x="594000" y="306000"/>
                </a:lnTo>
                <a:cubicBezTo>
                  <a:pt x="594000" y="264024"/>
                  <a:pt x="570168" y="225720"/>
                  <a:pt x="532512" y="207144"/>
                </a:cubicBezTo>
                <a:close/>
                <a:moveTo>
                  <a:pt x="450000" y="36000"/>
                </a:moveTo>
                <a:cubicBezTo>
                  <a:pt x="433368" y="36000"/>
                  <a:pt x="417096" y="40608"/>
                  <a:pt x="402912" y="49248"/>
                </a:cubicBezTo>
                <a:cubicBezTo>
                  <a:pt x="403560" y="50616"/>
                  <a:pt x="404208" y="51984"/>
                  <a:pt x="404784" y="53424"/>
                </a:cubicBezTo>
                <a:cubicBezTo>
                  <a:pt x="421704" y="93528"/>
                  <a:pt x="415008" y="139680"/>
                  <a:pt x="387360" y="173232"/>
                </a:cubicBezTo>
                <a:lnTo>
                  <a:pt x="392544" y="175824"/>
                </a:lnTo>
                <a:cubicBezTo>
                  <a:pt x="411408" y="185112"/>
                  <a:pt x="427824" y="198720"/>
                  <a:pt x="440568" y="215496"/>
                </a:cubicBezTo>
                <a:cubicBezTo>
                  <a:pt x="490032" y="220680"/>
                  <a:pt x="534240" y="184752"/>
                  <a:pt x="539424" y="135288"/>
                </a:cubicBezTo>
                <a:cubicBezTo>
                  <a:pt x="544608" y="85824"/>
                  <a:pt x="508680" y="41616"/>
                  <a:pt x="459216" y="36432"/>
                </a:cubicBezTo>
                <a:cubicBezTo>
                  <a:pt x="456192" y="36144"/>
                  <a:pt x="453096" y="36000"/>
                  <a:pt x="450000" y="36000"/>
                </a:cubicBezTo>
                <a:close/>
                <a:moveTo>
                  <a:pt x="396000" y="99000"/>
                </a:moveTo>
                <a:cubicBezTo>
                  <a:pt x="396000" y="153648"/>
                  <a:pt x="351648" y="198000"/>
                  <a:pt x="297000" y="198000"/>
                </a:cubicBezTo>
                <a:cubicBezTo>
                  <a:pt x="242352" y="198000"/>
                  <a:pt x="198000" y="153648"/>
                  <a:pt x="198000" y="99000"/>
                </a:cubicBezTo>
                <a:cubicBezTo>
                  <a:pt x="198000" y="44352"/>
                  <a:pt x="242352" y="0"/>
                  <a:pt x="297000" y="0"/>
                </a:cubicBezTo>
                <a:cubicBezTo>
                  <a:pt x="351648" y="0"/>
                  <a:pt x="396000" y="44352"/>
                  <a:pt x="396000" y="99000"/>
                </a:cubicBezTo>
                <a:close/>
                <a:moveTo>
                  <a:pt x="384624" y="192024"/>
                </a:moveTo>
                <a:cubicBezTo>
                  <a:pt x="335376" y="238392"/>
                  <a:pt x="258552" y="238392"/>
                  <a:pt x="209304" y="192024"/>
                </a:cubicBezTo>
                <a:cubicBezTo>
                  <a:pt x="169344" y="211680"/>
                  <a:pt x="144000" y="252432"/>
                  <a:pt x="144000" y="297000"/>
                </a:cubicBezTo>
                <a:lnTo>
                  <a:pt x="144000" y="378000"/>
                </a:lnTo>
                <a:cubicBezTo>
                  <a:pt x="144000" y="407808"/>
                  <a:pt x="168192" y="432000"/>
                  <a:pt x="198000" y="432000"/>
                </a:cubicBezTo>
                <a:lnTo>
                  <a:pt x="198000" y="432000"/>
                </a:lnTo>
                <a:lnTo>
                  <a:pt x="198000" y="576000"/>
                </a:lnTo>
                <a:cubicBezTo>
                  <a:pt x="198000" y="595872"/>
                  <a:pt x="214128" y="612000"/>
                  <a:pt x="234000" y="612000"/>
                </a:cubicBezTo>
                <a:lnTo>
                  <a:pt x="360000" y="612000"/>
                </a:lnTo>
                <a:cubicBezTo>
                  <a:pt x="379872" y="612000"/>
                  <a:pt x="396000" y="595872"/>
                  <a:pt x="396000" y="576000"/>
                </a:cubicBezTo>
                <a:lnTo>
                  <a:pt x="396000" y="432000"/>
                </a:lnTo>
                <a:cubicBezTo>
                  <a:pt x="425808" y="432000"/>
                  <a:pt x="450000" y="407808"/>
                  <a:pt x="450000" y="378000"/>
                </a:cubicBezTo>
                <a:lnTo>
                  <a:pt x="450000" y="378000"/>
                </a:lnTo>
                <a:lnTo>
                  <a:pt x="450000" y="297000"/>
                </a:lnTo>
                <a:cubicBezTo>
                  <a:pt x="450000" y="252432"/>
                  <a:pt x="424656" y="211680"/>
                  <a:pt x="384624" y="192024"/>
                </a:cubicBezTo>
                <a:close/>
                <a:moveTo>
                  <a:pt x="297000" y="414000"/>
                </a:moveTo>
                <a:lnTo>
                  <a:pt x="270000" y="378648"/>
                </a:lnTo>
                <a:lnTo>
                  <a:pt x="286560" y="252000"/>
                </a:lnTo>
                <a:lnTo>
                  <a:pt x="308160" y="252000"/>
                </a:lnTo>
                <a:lnTo>
                  <a:pt x="324000" y="378648"/>
                </a:lnTo>
                <a:lnTo>
                  <a:pt x="297000" y="414000"/>
                </a:lnTo>
                <a:close/>
                <a:moveTo>
                  <a:pt x="153360" y="215496"/>
                </a:moveTo>
                <a:cubicBezTo>
                  <a:pt x="166032" y="198720"/>
                  <a:pt x="182520" y="185112"/>
                  <a:pt x="201384" y="175824"/>
                </a:cubicBezTo>
                <a:lnTo>
                  <a:pt x="206568" y="173232"/>
                </a:lnTo>
                <a:cubicBezTo>
                  <a:pt x="178992" y="139608"/>
                  <a:pt x="172296" y="93456"/>
                  <a:pt x="189144" y="53424"/>
                </a:cubicBezTo>
                <a:cubicBezTo>
                  <a:pt x="189720" y="51984"/>
                  <a:pt x="190368" y="50616"/>
                  <a:pt x="191016" y="49248"/>
                </a:cubicBezTo>
                <a:cubicBezTo>
                  <a:pt x="148680" y="23256"/>
                  <a:pt x="93240" y="36576"/>
                  <a:pt x="67248" y="78912"/>
                </a:cubicBezTo>
                <a:cubicBezTo>
                  <a:pt x="41256" y="121248"/>
                  <a:pt x="54576" y="176688"/>
                  <a:pt x="96912" y="202680"/>
                </a:cubicBezTo>
                <a:cubicBezTo>
                  <a:pt x="111096" y="211392"/>
                  <a:pt x="127368" y="215928"/>
                  <a:pt x="143928" y="215928"/>
                </a:cubicBezTo>
                <a:cubicBezTo>
                  <a:pt x="147168" y="216000"/>
                  <a:pt x="150264" y="215856"/>
                  <a:pt x="153360" y="215496"/>
                </a:cubicBezTo>
                <a:close/>
              </a:path>
            </a:pathLst>
          </a:custGeom>
          <a:solidFill>
            <a:schemeClr val="bg1"/>
          </a:solidFill>
          <a:ln w="714"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55 Roman"/>
              <a:ea typeface="+mn-ea"/>
              <a:cs typeface="+mn-cs"/>
            </a:endParaRPr>
          </a:p>
        </p:txBody>
      </p:sp>
      <p:sp>
        <p:nvSpPr>
          <p:cNvPr id="67" name="Rectangle 8">
            <a:extLst>
              <a:ext uri="{FF2B5EF4-FFF2-40B4-BE49-F238E27FC236}">
                <a16:creationId xmlns:a16="http://schemas.microsoft.com/office/drawing/2014/main" id="{133ACEFD-9728-4ACA-ACAE-C2130FAC1838}"/>
              </a:ext>
            </a:extLst>
          </p:cNvPr>
          <p:cNvSpPr/>
          <p:nvPr userDrawn="1"/>
        </p:nvSpPr>
        <p:spPr>
          <a:xfrm>
            <a:off x="0" y="3961372"/>
            <a:ext cx="2903321" cy="12475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lstStyle/>
          <a:p>
            <a:pPr marL="303512" marR="0" lvl="0" indent="-170205" algn="l" defTabSz="685800" rtl="0" eaLnBrk="0" fontAlgn="auto" latinLnBrk="0" hangingPunct="0">
              <a:lnSpc>
                <a:spcPct val="100000"/>
              </a:lnSpc>
              <a:spcBef>
                <a:spcPts val="0"/>
              </a:spcBef>
              <a:spcAft>
                <a:spcPts val="0"/>
              </a:spcAft>
              <a:buClrTx/>
              <a:buSzTx/>
              <a:buFontTx/>
              <a:buNone/>
              <a:tabLst/>
              <a:defRPr/>
            </a:pPr>
            <a:r>
              <a:rPr kumimoji="0" lang="fr-FR" altLang="fr-FR" sz="900" b="1" i="0" u="none" strike="noStrike" kern="1200" cap="none" spc="0" normalizeH="0" baseline="0" noProof="0">
                <a:ln>
                  <a:noFill/>
                </a:ln>
                <a:solidFill>
                  <a:srgbClr val="FF7900"/>
                </a:solidFill>
                <a:effectLst/>
                <a:uLnTx/>
                <a:uFillTx/>
                <a:latin typeface="+mj-lt"/>
                <a:ea typeface="ＭＳ Ｐゴシック" pitchFamily="34" charset="-128"/>
                <a:cs typeface="+mn-cs"/>
              </a:rPr>
              <a:t>Customer profile</a:t>
            </a:r>
          </a:p>
        </p:txBody>
      </p:sp>
    </p:spTree>
    <p:extLst>
      <p:ext uri="{BB962C8B-B14F-4D97-AF65-F5344CB8AC3E}">
        <p14:creationId xmlns:p14="http://schemas.microsoft.com/office/powerpoint/2010/main" val="32216031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ase Study - Identify">
    <p:bg>
      <p:bgPr>
        <a:solidFill>
          <a:schemeClr val="tx1"/>
        </a:solidFill>
        <a:effectLst/>
      </p:bgPr>
    </p:bg>
    <p:spTree>
      <p:nvGrpSpPr>
        <p:cNvPr id="1" name=""/>
        <p:cNvGrpSpPr/>
        <p:nvPr/>
      </p:nvGrpSpPr>
      <p:grpSpPr>
        <a:xfrm>
          <a:off x="0" y="0"/>
          <a:ext cx="0" cy="0"/>
          <a:chOff x="0" y="0"/>
          <a:chExt cx="0" cy="0"/>
        </a:xfrm>
      </p:grpSpPr>
      <p:sp>
        <p:nvSpPr>
          <p:cNvPr id="18" name="Bildplatzhalter 2">
            <a:extLst>
              <a:ext uri="{FF2B5EF4-FFF2-40B4-BE49-F238E27FC236}">
                <a16:creationId xmlns:a16="http://schemas.microsoft.com/office/drawing/2014/main" id="{59005CCC-599A-4E18-9D63-2C7BE19A8049}"/>
              </a:ext>
            </a:extLst>
          </p:cNvPr>
          <p:cNvSpPr>
            <a:spLocks noGrp="1"/>
          </p:cNvSpPr>
          <p:nvPr>
            <p:ph type="pic" sz="quarter" idx="19"/>
          </p:nvPr>
        </p:nvSpPr>
        <p:spPr>
          <a:xfrm>
            <a:off x="-10391" y="0"/>
            <a:ext cx="2935433" cy="3897561"/>
          </a:xfrm>
          <a:prstGeom prst="rect">
            <a:avLst/>
          </a:prstGeom>
        </p:spPr>
        <p:txBody>
          <a:bodyPr tIns="1440000"/>
          <a:lstStyle>
            <a:lvl1pPr>
              <a:defRPr lang="de-DE" dirty="0">
                <a:solidFill>
                  <a:schemeClr val="bg1"/>
                </a:solidFill>
                <a:latin typeface="+mj-lt"/>
              </a:defRPr>
            </a:lvl1pPr>
          </a:lstStyle>
          <a:p>
            <a:pPr lvl="0"/>
            <a:r>
              <a:rPr lang="de-DE"/>
              <a:t>Bild durch Klicken auf Symbol hinzufügen</a:t>
            </a:r>
          </a:p>
        </p:txBody>
      </p:sp>
      <p:sp>
        <p:nvSpPr>
          <p:cNvPr id="9" name="Rectangle 8">
            <a:extLst>
              <a:ext uri="{FF2B5EF4-FFF2-40B4-BE49-F238E27FC236}">
                <a16:creationId xmlns:a16="http://schemas.microsoft.com/office/drawing/2014/main" id="{89B8DA8A-9F23-45D7-8F94-A996D162D967}"/>
              </a:ext>
            </a:extLst>
          </p:cNvPr>
          <p:cNvSpPr/>
          <p:nvPr userDrawn="1"/>
        </p:nvSpPr>
        <p:spPr>
          <a:xfrm>
            <a:off x="2919847" y="719166"/>
            <a:ext cx="6224153" cy="13125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7000" tIns="107964" rIns="71977" bIns="0"/>
          <a:lstStyle/>
          <a:p>
            <a:pPr marL="303512" marR="0" lvl="0" indent="-170205" algn="l" defTabSz="685800" rtl="0" eaLnBrk="0" fontAlgn="auto" latinLnBrk="0" hangingPunct="0">
              <a:lnSpc>
                <a:spcPct val="100000"/>
              </a:lnSpc>
              <a:spcBef>
                <a:spcPts val="0"/>
              </a:spcBef>
              <a:spcAft>
                <a:spcPts val="0"/>
              </a:spcAft>
              <a:buClrTx/>
              <a:buSzTx/>
              <a:buFontTx/>
              <a:buNone/>
              <a:tabLst/>
              <a:defRPr/>
            </a:pPr>
            <a:r>
              <a:rPr kumimoji="0" lang="fr-FR" altLang="fr-FR" sz="1574" b="1" i="0" u="none" strike="noStrike" kern="1200" cap="none" spc="0" normalizeH="0" baseline="0" noProof="0">
                <a:ln>
                  <a:noFill/>
                </a:ln>
                <a:solidFill>
                  <a:srgbClr val="FFFFFF"/>
                </a:solidFill>
                <a:effectLst/>
                <a:uLnTx/>
                <a:uFillTx/>
                <a:latin typeface="+mj-lt"/>
                <a:ea typeface="ＭＳ Ｐゴシック" pitchFamily="34" charset="-128"/>
                <a:cs typeface="+mn-cs"/>
              </a:rPr>
              <a:t>Challenges</a:t>
            </a:r>
          </a:p>
        </p:txBody>
      </p:sp>
      <p:sp>
        <p:nvSpPr>
          <p:cNvPr id="11" name="Rectangle 8">
            <a:extLst>
              <a:ext uri="{FF2B5EF4-FFF2-40B4-BE49-F238E27FC236}">
                <a16:creationId xmlns:a16="http://schemas.microsoft.com/office/drawing/2014/main" id="{09591033-8EE7-434B-85CE-2BEC7BEA0971}"/>
              </a:ext>
            </a:extLst>
          </p:cNvPr>
          <p:cNvSpPr/>
          <p:nvPr userDrawn="1"/>
        </p:nvSpPr>
        <p:spPr>
          <a:xfrm>
            <a:off x="2919847" y="1875513"/>
            <a:ext cx="6224153" cy="18940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7000" tIns="107964" rIns="71977" bIns="0"/>
          <a:lstStyle/>
          <a:p>
            <a:pPr marL="303512" marR="0" lvl="0" indent="-170205" algn="l" defTabSz="685800" rtl="0" eaLnBrk="0" fontAlgn="auto" latinLnBrk="0" hangingPunct="0">
              <a:lnSpc>
                <a:spcPct val="100000"/>
              </a:lnSpc>
              <a:spcBef>
                <a:spcPts val="0"/>
              </a:spcBef>
              <a:spcAft>
                <a:spcPts val="0"/>
              </a:spcAft>
              <a:buClrTx/>
              <a:buSzTx/>
              <a:buFontTx/>
              <a:buNone/>
              <a:tabLst/>
              <a:defRPr/>
            </a:pPr>
            <a:r>
              <a:rPr kumimoji="0" lang="fr-FR" altLang="fr-FR" sz="1574" b="1" i="0" u="none" strike="noStrike" kern="1200" cap="none" spc="0" normalizeH="0" baseline="0" noProof="0">
                <a:ln>
                  <a:noFill/>
                </a:ln>
                <a:solidFill>
                  <a:srgbClr val="FFFFFF"/>
                </a:solidFill>
                <a:effectLst/>
                <a:uLnTx/>
                <a:uFillTx/>
                <a:latin typeface="+mj-lt"/>
                <a:ea typeface="ＭＳ Ｐゴシック" pitchFamily="34" charset="-128"/>
                <a:cs typeface="+mn-cs"/>
              </a:rPr>
              <a:t>Solutions</a:t>
            </a:r>
          </a:p>
        </p:txBody>
      </p:sp>
      <p:sp>
        <p:nvSpPr>
          <p:cNvPr id="12" name="Rectangle 9">
            <a:extLst>
              <a:ext uri="{FF2B5EF4-FFF2-40B4-BE49-F238E27FC236}">
                <a16:creationId xmlns:a16="http://schemas.microsoft.com/office/drawing/2014/main" id="{E59CCFF5-948C-4631-BC9B-82E8EAF510E4}"/>
              </a:ext>
            </a:extLst>
          </p:cNvPr>
          <p:cNvSpPr/>
          <p:nvPr userDrawn="1"/>
        </p:nvSpPr>
        <p:spPr>
          <a:xfrm>
            <a:off x="2930238" y="3897563"/>
            <a:ext cx="6224153" cy="12471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tIns="54000" rIns="71977" bIns="0"/>
          <a:lstStyle/>
          <a:p>
            <a:pPr marL="303512" marR="0" lvl="0" indent="-170205" algn="l" defTabSz="685800" rtl="0" eaLnBrk="0" fontAlgn="auto" latinLnBrk="0" hangingPunct="0">
              <a:lnSpc>
                <a:spcPct val="100000"/>
              </a:lnSpc>
              <a:spcBef>
                <a:spcPts val="0"/>
              </a:spcBef>
              <a:spcAft>
                <a:spcPts val="0"/>
              </a:spcAft>
              <a:buClrTx/>
              <a:buSzTx/>
              <a:buFontTx/>
              <a:buNone/>
              <a:tabLst/>
              <a:defRPr/>
            </a:pPr>
            <a:r>
              <a:rPr kumimoji="0" lang="fr-FR" altLang="fr-FR" sz="1574" b="1" i="0" u="none" strike="noStrike" kern="1200" cap="none" spc="0" normalizeH="0" baseline="0" noProof="0" err="1">
                <a:ln>
                  <a:noFill/>
                </a:ln>
                <a:solidFill>
                  <a:srgbClr val="FFFFFF"/>
                </a:solidFill>
                <a:effectLst/>
                <a:uLnTx/>
                <a:uFillTx/>
                <a:latin typeface="+mj-lt"/>
                <a:ea typeface="ＭＳ Ｐゴシック" pitchFamily="34" charset="-128"/>
                <a:cs typeface="+mn-cs"/>
              </a:rPr>
              <a:t>Benefits</a:t>
            </a:r>
            <a:endParaRPr kumimoji="0" lang="fr-FR" altLang="fr-FR" sz="1574" b="1" i="0" u="none" strike="noStrike" kern="1200" cap="none" spc="0" normalizeH="0" baseline="0" noProof="0">
              <a:ln>
                <a:noFill/>
              </a:ln>
              <a:solidFill>
                <a:srgbClr val="FFFFFF"/>
              </a:solidFill>
              <a:effectLst/>
              <a:uLnTx/>
              <a:uFillTx/>
              <a:latin typeface="+mj-lt"/>
              <a:ea typeface="ＭＳ Ｐゴシック" pitchFamily="34" charset="-128"/>
              <a:cs typeface="+mn-cs"/>
            </a:endParaRPr>
          </a:p>
        </p:txBody>
      </p:sp>
      <p:sp>
        <p:nvSpPr>
          <p:cNvPr id="13" name="Espace réservé du titre 1">
            <a:extLst>
              <a:ext uri="{FF2B5EF4-FFF2-40B4-BE49-F238E27FC236}">
                <a16:creationId xmlns:a16="http://schemas.microsoft.com/office/drawing/2014/main" id="{30EBFDA2-D687-43DD-A80A-6779E354F47D}"/>
              </a:ext>
            </a:extLst>
          </p:cNvPr>
          <p:cNvSpPr>
            <a:spLocks noGrp="1"/>
          </p:cNvSpPr>
          <p:nvPr>
            <p:ph type="title"/>
          </p:nvPr>
        </p:nvSpPr>
        <p:spPr>
          <a:xfrm>
            <a:off x="3091301" y="166306"/>
            <a:ext cx="5896845" cy="413227"/>
          </a:xfrm>
          <a:prstGeom prst="rect">
            <a:avLst/>
          </a:prstGeom>
        </p:spPr>
        <p:txBody>
          <a:bodyPr tIns="0" rtlCol="0">
            <a:noAutofit/>
          </a:bodyPr>
          <a:lstStyle>
            <a:lvl1pPr>
              <a:lnSpc>
                <a:spcPct val="100000"/>
              </a:lnSpc>
              <a:defRPr sz="2100">
                <a:solidFill>
                  <a:schemeClr val="bg2"/>
                </a:solidFill>
                <a:latin typeface="+mj-lt"/>
              </a:defRPr>
            </a:lvl1pPr>
          </a:lstStyle>
          <a:p>
            <a:r>
              <a:rPr lang="de-DE"/>
              <a:t>Mastertitelformat bearbeiten</a:t>
            </a:r>
            <a:endParaRPr lang="fr-FR"/>
          </a:p>
        </p:txBody>
      </p:sp>
      <p:sp>
        <p:nvSpPr>
          <p:cNvPr id="20" name="Espace réservé du texte 32">
            <a:extLst>
              <a:ext uri="{FF2B5EF4-FFF2-40B4-BE49-F238E27FC236}">
                <a16:creationId xmlns:a16="http://schemas.microsoft.com/office/drawing/2014/main" id="{F3C0FFFE-A29F-4651-88DF-B9FC0B05C8BE}"/>
              </a:ext>
            </a:extLst>
          </p:cNvPr>
          <p:cNvSpPr>
            <a:spLocks noGrp="1"/>
          </p:cNvSpPr>
          <p:nvPr>
            <p:ph type="body" sz="quarter" idx="12"/>
          </p:nvPr>
        </p:nvSpPr>
        <p:spPr>
          <a:xfrm>
            <a:off x="3091302" y="1080506"/>
            <a:ext cx="5896844" cy="769039"/>
          </a:xfrm>
          <a:prstGeom prst="rect">
            <a:avLst/>
          </a:prstGeom>
        </p:spPr>
        <p:txBody>
          <a:bodyPr lIns="0"/>
          <a:lstStyle>
            <a:lvl1pPr marL="0" indent="0">
              <a:buNone/>
              <a:defRPr sz="1050">
                <a:solidFill>
                  <a:schemeClr val="tx2">
                    <a:lumMod val="20000"/>
                    <a:lumOff val="80000"/>
                  </a:schemeClr>
                </a:solidFill>
                <a:latin typeface="+mn-lt"/>
              </a:defRPr>
            </a:lvl1pPr>
            <a:lvl2pPr marL="387293" indent="-214313">
              <a:buClr>
                <a:schemeClr val="bg2"/>
              </a:buClr>
              <a:buFont typeface="Wingdings" panose="05000000000000000000" pitchFamily="2" charset="2"/>
              <a:buChar char="§"/>
              <a:defRPr sz="1050">
                <a:solidFill>
                  <a:schemeClr val="tx2">
                    <a:lumMod val="20000"/>
                    <a:lumOff val="80000"/>
                  </a:schemeClr>
                </a:solidFill>
                <a:latin typeface="+mn-lt"/>
              </a:defRPr>
            </a:lvl2pPr>
            <a:lvl3pPr marL="856972" indent="-171395">
              <a:buClr>
                <a:schemeClr val="bg2"/>
              </a:buClr>
              <a:buFont typeface="Wingdings" panose="05000000000000000000" pitchFamily="2" charset="2"/>
              <a:buChar char="§"/>
              <a:defRPr sz="1050">
                <a:solidFill>
                  <a:schemeClr val="tx2">
                    <a:lumMod val="20000"/>
                    <a:lumOff val="80000"/>
                  </a:schemeClr>
                </a:solidFill>
                <a:latin typeface="+mn-lt"/>
              </a:defRPr>
            </a:lvl3pPr>
            <a:lvl4pPr marL="1199760" indent="-171395">
              <a:buClr>
                <a:schemeClr val="bg2"/>
              </a:buClr>
              <a:buFont typeface="Wingdings" panose="05000000000000000000" pitchFamily="2" charset="2"/>
              <a:buChar char="§"/>
              <a:defRPr sz="1050">
                <a:solidFill>
                  <a:schemeClr val="tx2">
                    <a:lumMod val="20000"/>
                    <a:lumOff val="80000"/>
                  </a:schemeClr>
                </a:solidFill>
                <a:latin typeface="+mn-lt"/>
              </a:defRPr>
            </a:lvl4pPr>
            <a:lvl5pPr marL="1542548" indent="-171395">
              <a:buClr>
                <a:schemeClr val="bg2"/>
              </a:buClr>
              <a:buFont typeface="Wingdings" panose="05000000000000000000" pitchFamily="2" charset="2"/>
              <a:buChar char="§"/>
              <a:defRPr sz="1050">
                <a:solidFill>
                  <a:schemeClr val="tx2">
                    <a:lumMod val="20000"/>
                    <a:lumOff val="80000"/>
                  </a:schemeClr>
                </a:solidFill>
                <a:latin typeface="+mn-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fr-FR"/>
          </a:p>
        </p:txBody>
      </p:sp>
      <p:sp>
        <p:nvSpPr>
          <p:cNvPr id="21" name="Espace réservé du texte 34">
            <a:extLst>
              <a:ext uri="{FF2B5EF4-FFF2-40B4-BE49-F238E27FC236}">
                <a16:creationId xmlns:a16="http://schemas.microsoft.com/office/drawing/2014/main" id="{C2552BE9-F143-49B5-888F-BC1570604ABB}"/>
              </a:ext>
            </a:extLst>
          </p:cNvPr>
          <p:cNvSpPr>
            <a:spLocks noGrp="1"/>
          </p:cNvSpPr>
          <p:nvPr>
            <p:ph type="body" sz="quarter" idx="13"/>
          </p:nvPr>
        </p:nvSpPr>
        <p:spPr>
          <a:xfrm>
            <a:off x="3091302" y="2228086"/>
            <a:ext cx="5896844" cy="1486359"/>
          </a:xfrm>
          <a:prstGeom prst="rect">
            <a:avLst/>
          </a:prstGeom>
        </p:spPr>
        <p:txBody>
          <a:bodyPr lIns="0"/>
          <a:lstStyle>
            <a:lvl1pPr marL="171395" indent="-171395">
              <a:buClr>
                <a:schemeClr val="bg2"/>
              </a:buClr>
              <a:buFont typeface="Wingdings" panose="05000000000000000000" pitchFamily="2" charset="2"/>
              <a:buChar char="§"/>
              <a:defRPr sz="1050">
                <a:solidFill>
                  <a:schemeClr val="tx2">
                    <a:lumMod val="20000"/>
                    <a:lumOff val="80000"/>
                  </a:schemeClr>
                </a:solidFill>
                <a:latin typeface="+mn-lt"/>
              </a:defRPr>
            </a:lvl1pPr>
            <a:lvl2pPr marL="387293" indent="-214313">
              <a:buClr>
                <a:schemeClr val="bg2"/>
              </a:buClr>
              <a:buFont typeface="Wingdings" panose="05000000000000000000" pitchFamily="2" charset="2"/>
              <a:buChar char="§"/>
              <a:defRPr sz="1050">
                <a:solidFill>
                  <a:schemeClr val="tx2">
                    <a:lumMod val="20000"/>
                    <a:lumOff val="80000"/>
                  </a:schemeClr>
                </a:solidFill>
                <a:latin typeface="+mn-lt"/>
              </a:defRPr>
            </a:lvl2pPr>
            <a:lvl3pPr marL="856972" indent="-171395">
              <a:buClr>
                <a:schemeClr val="bg2"/>
              </a:buClr>
              <a:buFont typeface="Wingdings" panose="05000000000000000000" pitchFamily="2" charset="2"/>
              <a:buChar char="§"/>
              <a:defRPr sz="1050">
                <a:solidFill>
                  <a:schemeClr val="tx2">
                    <a:lumMod val="20000"/>
                    <a:lumOff val="80000"/>
                  </a:schemeClr>
                </a:solidFill>
                <a:latin typeface="+mn-lt"/>
              </a:defRPr>
            </a:lvl3pPr>
            <a:lvl4pPr marL="1199760" indent="-171395">
              <a:buClr>
                <a:schemeClr val="bg2"/>
              </a:buClr>
              <a:buFont typeface="Wingdings" panose="05000000000000000000" pitchFamily="2" charset="2"/>
              <a:buChar char="§"/>
              <a:defRPr sz="1050">
                <a:solidFill>
                  <a:schemeClr val="tx2">
                    <a:lumMod val="20000"/>
                    <a:lumOff val="80000"/>
                  </a:schemeClr>
                </a:solidFill>
                <a:latin typeface="+mn-lt"/>
              </a:defRPr>
            </a:lvl4pPr>
            <a:lvl5pPr marL="1542548" indent="-171395">
              <a:buClr>
                <a:schemeClr val="bg2"/>
              </a:buClr>
              <a:buFont typeface="Wingdings" panose="05000000000000000000" pitchFamily="2" charset="2"/>
              <a:buChar char="§"/>
              <a:defRPr sz="1050">
                <a:solidFill>
                  <a:schemeClr val="tx2">
                    <a:lumMod val="20000"/>
                    <a:lumOff val="80000"/>
                  </a:schemeClr>
                </a:solidFill>
                <a:latin typeface="+mn-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fr-FR"/>
          </a:p>
        </p:txBody>
      </p:sp>
      <p:grpSp>
        <p:nvGrpSpPr>
          <p:cNvPr id="2" name="Gruppieren 1">
            <a:extLst>
              <a:ext uri="{FF2B5EF4-FFF2-40B4-BE49-F238E27FC236}">
                <a16:creationId xmlns:a16="http://schemas.microsoft.com/office/drawing/2014/main" id="{C68CDBF7-C252-4891-9582-AFFB8E8FCA53}"/>
              </a:ext>
            </a:extLst>
          </p:cNvPr>
          <p:cNvGrpSpPr/>
          <p:nvPr userDrawn="1"/>
        </p:nvGrpSpPr>
        <p:grpSpPr>
          <a:xfrm>
            <a:off x="8309137" y="119228"/>
            <a:ext cx="899279" cy="501744"/>
            <a:chOff x="3009792" y="2101995"/>
            <a:chExt cx="1199038" cy="668785"/>
          </a:xfrm>
        </p:grpSpPr>
        <p:sp>
          <p:nvSpPr>
            <p:cNvPr id="34" name="Rectangle 61">
              <a:extLst>
                <a:ext uri="{FF2B5EF4-FFF2-40B4-BE49-F238E27FC236}">
                  <a16:creationId xmlns:a16="http://schemas.microsoft.com/office/drawing/2014/main" id="{1A2CF019-3070-41D6-9820-5716159304C1}"/>
                </a:ext>
              </a:extLst>
            </p:cNvPr>
            <p:cNvSpPr>
              <a:spLocks noChangeArrowheads="1"/>
            </p:cNvSpPr>
            <p:nvPr userDrawn="1"/>
          </p:nvSpPr>
          <p:spPr bwMode="auto">
            <a:xfrm>
              <a:off x="3621253" y="2388617"/>
              <a:ext cx="587577" cy="76433"/>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55 Roman"/>
                <a:ea typeface="+mn-ea"/>
                <a:cs typeface="+mn-cs"/>
              </a:endParaRPr>
            </a:p>
          </p:txBody>
        </p:sp>
        <p:sp>
          <p:nvSpPr>
            <p:cNvPr id="35" name="Freeform 67">
              <a:extLst>
                <a:ext uri="{FF2B5EF4-FFF2-40B4-BE49-F238E27FC236}">
                  <a16:creationId xmlns:a16="http://schemas.microsoft.com/office/drawing/2014/main" id="{3D8B560B-AF10-4E23-B288-CA4463BB25E7}"/>
                </a:ext>
              </a:extLst>
            </p:cNvPr>
            <p:cNvSpPr>
              <a:spLocks noEditPoints="1"/>
            </p:cNvSpPr>
            <p:nvPr userDrawn="1"/>
          </p:nvSpPr>
          <p:spPr bwMode="auto">
            <a:xfrm>
              <a:off x="3009792" y="2101995"/>
              <a:ext cx="654456" cy="654456"/>
            </a:xfrm>
            <a:custGeom>
              <a:avLst/>
              <a:gdLst>
                <a:gd name="T0" fmla="*/ 103 w 206"/>
                <a:gd name="T1" fmla="*/ 206 h 206"/>
                <a:gd name="T2" fmla="*/ 0 w 206"/>
                <a:gd name="T3" fmla="*/ 103 h 206"/>
                <a:gd name="T4" fmla="*/ 103 w 206"/>
                <a:gd name="T5" fmla="*/ 0 h 206"/>
                <a:gd name="T6" fmla="*/ 206 w 206"/>
                <a:gd name="T7" fmla="*/ 103 h 206"/>
                <a:gd name="T8" fmla="*/ 103 w 206"/>
                <a:gd name="T9" fmla="*/ 206 h 206"/>
                <a:gd name="T10" fmla="*/ 103 w 206"/>
                <a:gd name="T11" fmla="*/ 25 h 206"/>
                <a:gd name="T12" fmla="*/ 24 w 206"/>
                <a:gd name="T13" fmla="*/ 103 h 206"/>
                <a:gd name="T14" fmla="*/ 103 w 206"/>
                <a:gd name="T15" fmla="*/ 182 h 206"/>
                <a:gd name="T16" fmla="*/ 182 w 206"/>
                <a:gd name="T17" fmla="*/ 103 h 206"/>
                <a:gd name="T18" fmla="*/ 103 w 206"/>
                <a:gd name="T19" fmla="*/ 25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6" h="206">
                  <a:moveTo>
                    <a:pt x="103" y="206"/>
                  </a:moveTo>
                  <a:cubicBezTo>
                    <a:pt x="46" y="206"/>
                    <a:pt x="0" y="160"/>
                    <a:pt x="0" y="103"/>
                  </a:cubicBezTo>
                  <a:cubicBezTo>
                    <a:pt x="0" y="47"/>
                    <a:pt x="46" y="0"/>
                    <a:pt x="103" y="0"/>
                  </a:cubicBezTo>
                  <a:cubicBezTo>
                    <a:pt x="160" y="0"/>
                    <a:pt x="206" y="47"/>
                    <a:pt x="206" y="103"/>
                  </a:cubicBezTo>
                  <a:cubicBezTo>
                    <a:pt x="206" y="160"/>
                    <a:pt x="160" y="206"/>
                    <a:pt x="103" y="206"/>
                  </a:cubicBezTo>
                  <a:close/>
                  <a:moveTo>
                    <a:pt x="103" y="25"/>
                  </a:moveTo>
                  <a:cubicBezTo>
                    <a:pt x="59" y="25"/>
                    <a:pt x="24" y="60"/>
                    <a:pt x="24" y="103"/>
                  </a:cubicBezTo>
                  <a:cubicBezTo>
                    <a:pt x="24" y="147"/>
                    <a:pt x="59" y="182"/>
                    <a:pt x="103" y="182"/>
                  </a:cubicBezTo>
                  <a:cubicBezTo>
                    <a:pt x="146" y="182"/>
                    <a:pt x="182" y="147"/>
                    <a:pt x="182" y="103"/>
                  </a:cubicBezTo>
                  <a:cubicBezTo>
                    <a:pt x="182" y="60"/>
                    <a:pt x="146" y="25"/>
                    <a:pt x="103" y="2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55 Roman"/>
                <a:ea typeface="+mn-ea"/>
                <a:cs typeface="+mn-cs"/>
              </a:endParaRPr>
            </a:p>
          </p:txBody>
        </p:sp>
        <p:sp>
          <p:nvSpPr>
            <p:cNvPr id="36" name="Oval 68">
              <a:extLst>
                <a:ext uri="{FF2B5EF4-FFF2-40B4-BE49-F238E27FC236}">
                  <a16:creationId xmlns:a16="http://schemas.microsoft.com/office/drawing/2014/main" id="{944D63FF-2E82-4C73-B375-AF898AD315EE}"/>
                </a:ext>
              </a:extLst>
            </p:cNvPr>
            <p:cNvSpPr>
              <a:spLocks noChangeArrowheads="1"/>
            </p:cNvSpPr>
            <p:nvPr userDrawn="1"/>
          </p:nvSpPr>
          <p:spPr bwMode="auto">
            <a:xfrm>
              <a:off x="3210428" y="2302630"/>
              <a:ext cx="253185" cy="257960"/>
            </a:xfrm>
            <a:prstGeom prst="ellipse">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55 Roman"/>
                <a:ea typeface="+mn-ea"/>
                <a:cs typeface="+mn-cs"/>
              </a:endParaRPr>
            </a:p>
          </p:txBody>
        </p:sp>
        <p:sp>
          <p:nvSpPr>
            <p:cNvPr id="37" name="Freeform 69" hidden="1">
              <a:extLst>
                <a:ext uri="{FF2B5EF4-FFF2-40B4-BE49-F238E27FC236}">
                  <a16:creationId xmlns:a16="http://schemas.microsoft.com/office/drawing/2014/main" id="{1FBD7868-B716-4DC5-A5B3-F62E7E70D549}"/>
                </a:ext>
              </a:extLst>
            </p:cNvPr>
            <p:cNvSpPr>
              <a:spLocks/>
            </p:cNvSpPr>
            <p:nvPr userDrawn="1"/>
          </p:nvSpPr>
          <p:spPr bwMode="auto">
            <a:xfrm>
              <a:off x="3325077" y="2417279"/>
              <a:ext cx="267514" cy="353501"/>
            </a:xfrm>
            <a:custGeom>
              <a:avLst/>
              <a:gdLst>
                <a:gd name="T0" fmla="*/ 51 w 56"/>
                <a:gd name="T1" fmla="*/ 74 h 74"/>
                <a:gd name="T2" fmla="*/ 0 w 56"/>
                <a:gd name="T3" fmla="*/ 4 h 74"/>
                <a:gd name="T4" fmla="*/ 5 w 56"/>
                <a:gd name="T5" fmla="*/ 0 h 74"/>
                <a:gd name="T6" fmla="*/ 56 w 56"/>
                <a:gd name="T7" fmla="*/ 70 h 74"/>
                <a:gd name="T8" fmla="*/ 51 w 56"/>
                <a:gd name="T9" fmla="*/ 74 h 74"/>
              </a:gdLst>
              <a:ahLst/>
              <a:cxnLst>
                <a:cxn ang="0">
                  <a:pos x="T0" y="T1"/>
                </a:cxn>
                <a:cxn ang="0">
                  <a:pos x="T2" y="T3"/>
                </a:cxn>
                <a:cxn ang="0">
                  <a:pos x="T4" y="T5"/>
                </a:cxn>
                <a:cxn ang="0">
                  <a:pos x="T6" y="T7"/>
                </a:cxn>
                <a:cxn ang="0">
                  <a:pos x="T8" y="T9"/>
                </a:cxn>
              </a:cxnLst>
              <a:rect l="0" t="0" r="r" b="b"/>
              <a:pathLst>
                <a:path w="56" h="74">
                  <a:moveTo>
                    <a:pt x="51" y="74"/>
                  </a:moveTo>
                  <a:lnTo>
                    <a:pt x="0" y="4"/>
                  </a:lnTo>
                  <a:lnTo>
                    <a:pt x="5" y="0"/>
                  </a:lnTo>
                  <a:lnTo>
                    <a:pt x="56" y="70"/>
                  </a:lnTo>
                  <a:lnTo>
                    <a:pt x="51" y="74"/>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55 Roman"/>
                <a:ea typeface="+mn-ea"/>
                <a:cs typeface="+mn-cs"/>
              </a:endParaRPr>
            </a:p>
          </p:txBody>
        </p:sp>
        <p:sp>
          <p:nvSpPr>
            <p:cNvPr id="38" name="Line 70">
              <a:extLst>
                <a:ext uri="{FF2B5EF4-FFF2-40B4-BE49-F238E27FC236}">
                  <a16:creationId xmlns:a16="http://schemas.microsoft.com/office/drawing/2014/main" id="{C98E0909-99E2-4FFC-8604-FDDD730CBF80}"/>
                </a:ext>
              </a:extLst>
            </p:cNvPr>
            <p:cNvSpPr>
              <a:spLocks noChangeShapeType="1"/>
            </p:cNvSpPr>
            <p:nvPr userDrawn="1"/>
          </p:nvSpPr>
          <p:spPr bwMode="auto">
            <a:xfrm>
              <a:off x="3167433" y="2665685"/>
              <a:ext cx="0" cy="0"/>
            </a:xfrm>
            <a:prstGeom prst="line">
              <a:avLst/>
            </a:prstGeom>
            <a:noFill/>
            <a:ln w="25400" cap="flat">
              <a:solidFill>
                <a:srgbClr val="FFD20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55 Roman"/>
                <a:ea typeface="+mn-ea"/>
                <a:cs typeface="+mn-cs"/>
              </a:endParaRPr>
            </a:p>
          </p:txBody>
        </p:sp>
        <p:sp>
          <p:nvSpPr>
            <p:cNvPr id="39" name="Freeform 71">
              <a:extLst>
                <a:ext uri="{FF2B5EF4-FFF2-40B4-BE49-F238E27FC236}">
                  <a16:creationId xmlns:a16="http://schemas.microsoft.com/office/drawing/2014/main" id="{C350F956-84D3-4688-8D93-2D84927B3232}"/>
                </a:ext>
              </a:extLst>
            </p:cNvPr>
            <p:cNvSpPr>
              <a:spLocks/>
            </p:cNvSpPr>
            <p:nvPr userDrawn="1"/>
          </p:nvSpPr>
          <p:spPr bwMode="auto">
            <a:xfrm>
              <a:off x="3482717" y="2331293"/>
              <a:ext cx="181527" cy="363055"/>
            </a:xfrm>
            <a:custGeom>
              <a:avLst/>
              <a:gdLst>
                <a:gd name="T0" fmla="*/ 14 w 57"/>
                <a:gd name="T1" fmla="*/ 115 h 115"/>
                <a:gd name="T2" fmla="*/ 0 w 57"/>
                <a:gd name="T3" fmla="*/ 95 h 115"/>
                <a:gd name="T4" fmla="*/ 33 w 57"/>
                <a:gd name="T5" fmla="*/ 31 h 115"/>
                <a:gd name="T6" fmla="*/ 29 w 57"/>
                <a:gd name="T7" fmla="*/ 7 h 115"/>
                <a:gd name="T8" fmla="*/ 52 w 57"/>
                <a:gd name="T9" fmla="*/ 0 h 115"/>
                <a:gd name="T10" fmla="*/ 57 w 57"/>
                <a:gd name="T11" fmla="*/ 31 h 115"/>
                <a:gd name="T12" fmla="*/ 14 w 57"/>
                <a:gd name="T13" fmla="*/ 115 h 115"/>
              </a:gdLst>
              <a:ahLst/>
              <a:cxnLst>
                <a:cxn ang="0">
                  <a:pos x="T0" y="T1"/>
                </a:cxn>
                <a:cxn ang="0">
                  <a:pos x="T2" y="T3"/>
                </a:cxn>
                <a:cxn ang="0">
                  <a:pos x="T4" y="T5"/>
                </a:cxn>
                <a:cxn ang="0">
                  <a:pos x="T6" y="T7"/>
                </a:cxn>
                <a:cxn ang="0">
                  <a:pos x="T8" y="T9"/>
                </a:cxn>
                <a:cxn ang="0">
                  <a:pos x="T10" y="T11"/>
                </a:cxn>
                <a:cxn ang="0">
                  <a:pos x="T12" y="T13"/>
                </a:cxn>
              </a:cxnLst>
              <a:rect l="0" t="0" r="r" b="b"/>
              <a:pathLst>
                <a:path w="57" h="115">
                  <a:moveTo>
                    <a:pt x="14" y="115"/>
                  </a:moveTo>
                  <a:cubicBezTo>
                    <a:pt x="0" y="95"/>
                    <a:pt x="0" y="95"/>
                    <a:pt x="0" y="95"/>
                  </a:cubicBezTo>
                  <a:cubicBezTo>
                    <a:pt x="20" y="80"/>
                    <a:pt x="33" y="56"/>
                    <a:pt x="33" y="31"/>
                  </a:cubicBezTo>
                  <a:cubicBezTo>
                    <a:pt x="33" y="23"/>
                    <a:pt x="31" y="15"/>
                    <a:pt x="29" y="7"/>
                  </a:cubicBezTo>
                  <a:cubicBezTo>
                    <a:pt x="52" y="0"/>
                    <a:pt x="52" y="0"/>
                    <a:pt x="52" y="0"/>
                  </a:cubicBezTo>
                  <a:cubicBezTo>
                    <a:pt x="55" y="10"/>
                    <a:pt x="57" y="20"/>
                    <a:pt x="57" y="31"/>
                  </a:cubicBezTo>
                  <a:cubicBezTo>
                    <a:pt x="57" y="64"/>
                    <a:pt x="41" y="95"/>
                    <a:pt x="14" y="115"/>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55 Roman"/>
                <a:ea typeface="+mn-ea"/>
                <a:cs typeface="+mn-cs"/>
              </a:endParaRPr>
            </a:p>
          </p:txBody>
        </p:sp>
        <p:sp>
          <p:nvSpPr>
            <p:cNvPr id="40" name="Line 72">
              <a:extLst>
                <a:ext uri="{FF2B5EF4-FFF2-40B4-BE49-F238E27FC236}">
                  <a16:creationId xmlns:a16="http://schemas.microsoft.com/office/drawing/2014/main" id="{4CFA6485-3692-4DFF-8CAC-ED738523A0EE}"/>
                </a:ext>
              </a:extLst>
            </p:cNvPr>
            <p:cNvSpPr>
              <a:spLocks noChangeShapeType="1"/>
            </p:cNvSpPr>
            <p:nvPr userDrawn="1"/>
          </p:nvSpPr>
          <p:spPr bwMode="auto">
            <a:xfrm>
              <a:off x="3334631" y="2140211"/>
              <a:ext cx="0" cy="0"/>
            </a:xfrm>
            <a:prstGeom prst="line">
              <a:avLst/>
            </a:prstGeom>
            <a:noFill/>
            <a:ln w="25400" cap="flat">
              <a:solidFill>
                <a:srgbClr val="FFD20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55 Roman"/>
                <a:ea typeface="+mn-ea"/>
                <a:cs typeface="+mn-cs"/>
              </a:endParaRPr>
            </a:p>
          </p:txBody>
        </p:sp>
      </p:grpSp>
      <p:sp>
        <p:nvSpPr>
          <p:cNvPr id="41" name="Rectangle 9">
            <a:extLst>
              <a:ext uri="{FF2B5EF4-FFF2-40B4-BE49-F238E27FC236}">
                <a16:creationId xmlns:a16="http://schemas.microsoft.com/office/drawing/2014/main" id="{8E9ABEEF-7EA8-4864-B731-1385C4828B18}"/>
              </a:ext>
            </a:extLst>
          </p:cNvPr>
          <p:cNvSpPr/>
          <p:nvPr userDrawn="1"/>
        </p:nvSpPr>
        <p:spPr>
          <a:xfrm>
            <a:off x="2928291" y="3897942"/>
            <a:ext cx="69523" cy="124714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tIns="54000" rIns="71977" bIns="0"/>
          <a:lstStyle/>
          <a:p>
            <a:pPr marL="303512" marR="0" lvl="0" indent="-170205" algn="l" defTabSz="685800" rtl="0" eaLnBrk="0" fontAlgn="auto" latinLnBrk="0" hangingPunct="0">
              <a:lnSpc>
                <a:spcPct val="100000"/>
              </a:lnSpc>
              <a:spcBef>
                <a:spcPts val="0"/>
              </a:spcBef>
              <a:spcAft>
                <a:spcPts val="0"/>
              </a:spcAft>
              <a:buClrTx/>
              <a:buSzTx/>
              <a:buFontTx/>
              <a:buNone/>
              <a:tabLst/>
              <a:defRPr/>
            </a:pPr>
            <a:endParaRPr kumimoji="0" lang="fr-FR" altLang="fr-FR" sz="1574" b="1" i="0" u="none" strike="noStrike" kern="1200" cap="none" spc="0" normalizeH="0" baseline="0" noProof="0">
              <a:ln>
                <a:noFill/>
              </a:ln>
              <a:solidFill>
                <a:srgbClr val="FFFFFF"/>
              </a:solidFill>
              <a:effectLst/>
              <a:uLnTx/>
              <a:uFillTx/>
              <a:latin typeface="Helvetica 75 Bold"/>
              <a:ea typeface="ＭＳ Ｐゴシック" pitchFamily="34" charset="-128"/>
              <a:cs typeface="+mn-cs"/>
            </a:endParaRPr>
          </a:p>
        </p:txBody>
      </p:sp>
      <p:sp>
        <p:nvSpPr>
          <p:cNvPr id="42" name="Espace réservé du texte 36">
            <a:extLst>
              <a:ext uri="{FF2B5EF4-FFF2-40B4-BE49-F238E27FC236}">
                <a16:creationId xmlns:a16="http://schemas.microsoft.com/office/drawing/2014/main" id="{D74F9AFB-048B-4EF7-80B8-50804EB79F02}"/>
              </a:ext>
            </a:extLst>
          </p:cNvPr>
          <p:cNvSpPr>
            <a:spLocks noGrp="1"/>
          </p:cNvSpPr>
          <p:nvPr>
            <p:ph type="body" sz="quarter" idx="14"/>
          </p:nvPr>
        </p:nvSpPr>
        <p:spPr>
          <a:xfrm>
            <a:off x="3091301" y="4227864"/>
            <a:ext cx="5896845" cy="916845"/>
          </a:xfrm>
          <a:prstGeom prst="rect">
            <a:avLst/>
          </a:prstGeom>
        </p:spPr>
        <p:txBody>
          <a:bodyPr lIns="0">
            <a:noAutofit/>
          </a:bodyPr>
          <a:lstStyle>
            <a:lvl1pPr marL="171395" indent="-171395">
              <a:buClr>
                <a:schemeClr val="bg1"/>
              </a:buClr>
              <a:buFont typeface="Wingdings" panose="05000000000000000000" pitchFamily="2" charset="2"/>
              <a:buChar char="§"/>
              <a:defRPr sz="1050">
                <a:solidFill>
                  <a:schemeClr val="bg1"/>
                </a:solidFill>
                <a:latin typeface="+mn-lt"/>
              </a:defRPr>
            </a:lvl1pPr>
            <a:lvl2pPr marL="387293" indent="-214313">
              <a:buClr>
                <a:schemeClr val="bg1"/>
              </a:buClr>
              <a:buFont typeface="Wingdings" panose="05000000000000000000" pitchFamily="2" charset="2"/>
              <a:buChar char="§"/>
              <a:defRPr sz="1050">
                <a:solidFill>
                  <a:schemeClr val="bg1"/>
                </a:solidFill>
                <a:latin typeface="+mn-lt"/>
              </a:defRPr>
            </a:lvl2pPr>
            <a:lvl3pPr marL="856972" indent="-171395">
              <a:buClr>
                <a:schemeClr val="bg1"/>
              </a:buClr>
              <a:buFont typeface="Wingdings" panose="05000000000000000000" pitchFamily="2" charset="2"/>
              <a:buChar char="§"/>
              <a:defRPr sz="1050">
                <a:solidFill>
                  <a:schemeClr val="bg1"/>
                </a:solidFill>
                <a:latin typeface="+mn-lt"/>
              </a:defRPr>
            </a:lvl3pPr>
            <a:lvl4pPr marL="1199760" indent="-171395">
              <a:buClr>
                <a:schemeClr val="bg1"/>
              </a:buClr>
              <a:buFont typeface="Wingdings" panose="05000000000000000000" pitchFamily="2" charset="2"/>
              <a:buChar char="§"/>
              <a:defRPr sz="1050">
                <a:solidFill>
                  <a:schemeClr val="bg1"/>
                </a:solidFill>
                <a:latin typeface="+mn-lt"/>
              </a:defRPr>
            </a:lvl4pPr>
            <a:lvl5pPr marL="1542548" indent="-171395">
              <a:buClr>
                <a:schemeClr val="bg1"/>
              </a:buClr>
              <a:buFont typeface="Wingdings" panose="05000000000000000000" pitchFamily="2" charset="2"/>
              <a:buChar char="§"/>
              <a:defRPr sz="1050">
                <a:solidFill>
                  <a:schemeClr val="bg1"/>
                </a:solidFill>
                <a:latin typeface="+mn-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fr-FR"/>
          </a:p>
        </p:txBody>
      </p:sp>
      <p:sp>
        <p:nvSpPr>
          <p:cNvPr id="44" name="Espace réservé du texte 40">
            <a:extLst>
              <a:ext uri="{FF2B5EF4-FFF2-40B4-BE49-F238E27FC236}">
                <a16:creationId xmlns:a16="http://schemas.microsoft.com/office/drawing/2014/main" id="{021FD8F3-A748-4854-8C2F-81AE1C7A2EB5}"/>
              </a:ext>
            </a:extLst>
          </p:cNvPr>
          <p:cNvSpPr>
            <a:spLocks noGrp="1"/>
          </p:cNvSpPr>
          <p:nvPr>
            <p:ph type="body" sz="quarter" idx="16" hasCustomPrompt="1"/>
          </p:nvPr>
        </p:nvSpPr>
        <p:spPr>
          <a:xfrm>
            <a:off x="745676" y="4640569"/>
            <a:ext cx="711406" cy="458211"/>
          </a:xfrm>
          <a:prstGeom prst="rect">
            <a:avLst/>
          </a:prstGeom>
        </p:spPr>
        <p:txBody>
          <a:bodyPr lIns="36000" rIns="36000"/>
          <a:lstStyle>
            <a:lvl1pPr marL="0" indent="0" algn="ctr">
              <a:lnSpc>
                <a:spcPct val="100000"/>
              </a:lnSpc>
              <a:spcAft>
                <a:spcPts val="0"/>
              </a:spcAft>
              <a:buNone/>
              <a:defRPr sz="900" b="1">
                <a:solidFill>
                  <a:schemeClr val="bg1"/>
                </a:solidFill>
                <a:latin typeface="+mj-lt"/>
              </a:defRPr>
            </a:lvl1pPr>
            <a:lvl2pPr>
              <a:defRPr sz="1349">
                <a:solidFill>
                  <a:schemeClr val="bg1"/>
                </a:solidFill>
                <a:latin typeface="Helvetica 75 Bold" panose="020B0804020202020204" pitchFamily="34" charset="0"/>
              </a:defRPr>
            </a:lvl2pPr>
            <a:lvl3pPr>
              <a:defRPr sz="1349">
                <a:solidFill>
                  <a:schemeClr val="bg1"/>
                </a:solidFill>
                <a:latin typeface="Helvetica 75 Bold" panose="020B0804020202020204" pitchFamily="34" charset="0"/>
              </a:defRPr>
            </a:lvl3pPr>
            <a:lvl4pPr>
              <a:defRPr sz="1349">
                <a:solidFill>
                  <a:schemeClr val="bg1"/>
                </a:solidFill>
                <a:latin typeface="Helvetica 75 Bold" panose="020B0804020202020204" pitchFamily="34" charset="0"/>
              </a:defRPr>
            </a:lvl4pPr>
            <a:lvl5pPr>
              <a:defRPr sz="1349">
                <a:solidFill>
                  <a:schemeClr val="bg1"/>
                </a:solidFill>
                <a:latin typeface="Helvetica 75 Bold" panose="020B0804020202020204" pitchFamily="34" charset="0"/>
              </a:defRPr>
            </a:lvl5pPr>
          </a:lstStyle>
          <a:p>
            <a:pPr lvl="0"/>
            <a:r>
              <a:rPr lang="fr-FR" err="1"/>
              <a:t>Number</a:t>
            </a:r>
            <a:r>
              <a:rPr lang="fr-FR"/>
              <a:t> of </a:t>
            </a:r>
            <a:r>
              <a:rPr lang="fr-FR" err="1"/>
              <a:t>employees</a:t>
            </a:r>
            <a:endParaRPr lang="fr-FR"/>
          </a:p>
          <a:p>
            <a:pPr lvl="0"/>
            <a:endParaRPr lang="fr-FR"/>
          </a:p>
        </p:txBody>
      </p:sp>
      <p:sp>
        <p:nvSpPr>
          <p:cNvPr id="45" name="Espace réservé du texte 40">
            <a:extLst>
              <a:ext uri="{FF2B5EF4-FFF2-40B4-BE49-F238E27FC236}">
                <a16:creationId xmlns:a16="http://schemas.microsoft.com/office/drawing/2014/main" id="{9334479A-6FFE-44EA-A0B9-3125AC7B2680}"/>
              </a:ext>
            </a:extLst>
          </p:cNvPr>
          <p:cNvSpPr>
            <a:spLocks noGrp="1"/>
          </p:cNvSpPr>
          <p:nvPr>
            <p:ph type="body" sz="quarter" idx="17" hasCustomPrompt="1"/>
          </p:nvPr>
        </p:nvSpPr>
        <p:spPr>
          <a:xfrm>
            <a:off x="20435" y="4640568"/>
            <a:ext cx="711406" cy="459141"/>
          </a:xfrm>
          <a:prstGeom prst="rect">
            <a:avLst/>
          </a:prstGeom>
        </p:spPr>
        <p:txBody>
          <a:bodyPr lIns="36000" rIns="36000"/>
          <a:lstStyle>
            <a:lvl1pPr marL="0" indent="0" algn="ctr">
              <a:lnSpc>
                <a:spcPct val="100000"/>
              </a:lnSpc>
              <a:spcAft>
                <a:spcPts val="0"/>
              </a:spcAft>
              <a:buNone/>
              <a:defRPr sz="900" b="1">
                <a:solidFill>
                  <a:schemeClr val="bg1"/>
                </a:solidFill>
                <a:latin typeface="+mj-lt"/>
              </a:defRPr>
            </a:lvl1pPr>
            <a:lvl2pPr>
              <a:defRPr sz="1349">
                <a:solidFill>
                  <a:schemeClr val="bg1"/>
                </a:solidFill>
                <a:latin typeface="Helvetica 75 Bold" panose="020B0804020202020204" pitchFamily="34" charset="0"/>
              </a:defRPr>
            </a:lvl2pPr>
            <a:lvl3pPr>
              <a:defRPr sz="1349">
                <a:solidFill>
                  <a:schemeClr val="bg1"/>
                </a:solidFill>
                <a:latin typeface="Helvetica 75 Bold" panose="020B0804020202020204" pitchFamily="34" charset="0"/>
              </a:defRPr>
            </a:lvl3pPr>
            <a:lvl4pPr>
              <a:defRPr sz="1349">
                <a:solidFill>
                  <a:schemeClr val="bg1"/>
                </a:solidFill>
                <a:latin typeface="Helvetica 75 Bold" panose="020B0804020202020204" pitchFamily="34" charset="0"/>
              </a:defRPr>
            </a:lvl4pPr>
            <a:lvl5pPr>
              <a:defRPr sz="1349">
                <a:solidFill>
                  <a:schemeClr val="bg1"/>
                </a:solidFill>
                <a:latin typeface="Helvetica 75 Bold" panose="020B0804020202020204" pitchFamily="34" charset="0"/>
              </a:defRPr>
            </a:lvl5pPr>
          </a:lstStyle>
          <a:p>
            <a:pPr lvl="0"/>
            <a:r>
              <a:rPr lang="fr-FR" err="1"/>
              <a:t>Industry</a:t>
            </a:r>
            <a:endParaRPr lang="fr-FR"/>
          </a:p>
        </p:txBody>
      </p:sp>
      <p:sp>
        <p:nvSpPr>
          <p:cNvPr id="46" name="Espace réservé du texte 40">
            <a:extLst>
              <a:ext uri="{FF2B5EF4-FFF2-40B4-BE49-F238E27FC236}">
                <a16:creationId xmlns:a16="http://schemas.microsoft.com/office/drawing/2014/main" id="{00069B70-6854-4F3D-A6B0-833AE7ECE988}"/>
              </a:ext>
            </a:extLst>
          </p:cNvPr>
          <p:cNvSpPr>
            <a:spLocks noGrp="1"/>
          </p:cNvSpPr>
          <p:nvPr>
            <p:ph type="body" sz="quarter" idx="18" hasCustomPrompt="1"/>
          </p:nvPr>
        </p:nvSpPr>
        <p:spPr>
          <a:xfrm>
            <a:off x="1470917" y="4640569"/>
            <a:ext cx="711406" cy="458214"/>
          </a:xfrm>
          <a:prstGeom prst="rect">
            <a:avLst/>
          </a:prstGeom>
        </p:spPr>
        <p:txBody>
          <a:bodyPr lIns="36000" rIns="36000"/>
          <a:lstStyle>
            <a:lvl1pPr marL="0" indent="0" algn="ctr">
              <a:lnSpc>
                <a:spcPct val="100000"/>
              </a:lnSpc>
              <a:spcAft>
                <a:spcPts val="0"/>
              </a:spcAft>
              <a:buNone/>
              <a:defRPr sz="900" b="1">
                <a:solidFill>
                  <a:schemeClr val="bg1"/>
                </a:solidFill>
                <a:latin typeface="+mj-lt"/>
              </a:defRPr>
            </a:lvl1pPr>
            <a:lvl2pPr>
              <a:defRPr sz="1349">
                <a:solidFill>
                  <a:schemeClr val="bg1"/>
                </a:solidFill>
                <a:latin typeface="Helvetica 75 Bold" panose="020B0804020202020204" pitchFamily="34" charset="0"/>
              </a:defRPr>
            </a:lvl2pPr>
            <a:lvl3pPr>
              <a:defRPr sz="1349">
                <a:solidFill>
                  <a:schemeClr val="bg1"/>
                </a:solidFill>
                <a:latin typeface="Helvetica 75 Bold" panose="020B0804020202020204" pitchFamily="34" charset="0"/>
              </a:defRPr>
            </a:lvl3pPr>
            <a:lvl4pPr>
              <a:defRPr sz="1349">
                <a:solidFill>
                  <a:schemeClr val="bg1"/>
                </a:solidFill>
                <a:latin typeface="Helvetica 75 Bold" panose="020B0804020202020204" pitchFamily="34" charset="0"/>
              </a:defRPr>
            </a:lvl4pPr>
            <a:lvl5pPr>
              <a:defRPr sz="1349">
                <a:solidFill>
                  <a:schemeClr val="bg1"/>
                </a:solidFill>
                <a:latin typeface="Helvetica 75 Bold" panose="020B0804020202020204" pitchFamily="34" charset="0"/>
              </a:defRPr>
            </a:lvl5pPr>
          </a:lstStyle>
          <a:p>
            <a:pPr lvl="0"/>
            <a:r>
              <a:rPr lang="fr-FR"/>
              <a:t>Revenue</a:t>
            </a:r>
          </a:p>
        </p:txBody>
      </p:sp>
      <p:sp>
        <p:nvSpPr>
          <p:cNvPr id="47" name="Bildplatzhalter 2">
            <a:extLst>
              <a:ext uri="{FF2B5EF4-FFF2-40B4-BE49-F238E27FC236}">
                <a16:creationId xmlns:a16="http://schemas.microsoft.com/office/drawing/2014/main" id="{B8F75FB0-A93C-430E-A3DA-EF37A129B40C}"/>
              </a:ext>
            </a:extLst>
          </p:cNvPr>
          <p:cNvSpPr>
            <a:spLocks noGrp="1"/>
          </p:cNvSpPr>
          <p:nvPr>
            <p:ph type="pic" sz="quarter" idx="24"/>
          </p:nvPr>
        </p:nvSpPr>
        <p:spPr>
          <a:xfrm>
            <a:off x="153462" y="4154959"/>
            <a:ext cx="459000" cy="459142"/>
          </a:xfrm>
          <a:prstGeom prst="rect">
            <a:avLst/>
          </a:prstGeom>
        </p:spPr>
        <p:txBody>
          <a:bodyPr lIns="36000" tIns="36000" rIns="0" bIns="36000">
            <a:normAutofit/>
          </a:bodyPr>
          <a:lstStyle>
            <a:lvl1pPr marL="0" indent="0">
              <a:buFontTx/>
              <a:buNone/>
              <a:defRPr sz="675">
                <a:solidFill>
                  <a:schemeClr val="bg1"/>
                </a:solidFill>
              </a:defRPr>
            </a:lvl1pPr>
          </a:lstStyle>
          <a:p>
            <a:r>
              <a:rPr lang="de-DE"/>
              <a:t>Bild durch Klicken auf Symbol hinzufügen</a:t>
            </a:r>
          </a:p>
        </p:txBody>
      </p:sp>
      <p:sp>
        <p:nvSpPr>
          <p:cNvPr id="48" name="Espace réservé du texte 40">
            <a:extLst>
              <a:ext uri="{FF2B5EF4-FFF2-40B4-BE49-F238E27FC236}">
                <a16:creationId xmlns:a16="http://schemas.microsoft.com/office/drawing/2014/main" id="{C8F23938-9719-46FC-A8E8-E398D218261D}"/>
              </a:ext>
            </a:extLst>
          </p:cNvPr>
          <p:cNvSpPr>
            <a:spLocks noGrp="1"/>
          </p:cNvSpPr>
          <p:nvPr>
            <p:ph type="body" sz="quarter" idx="28" hasCustomPrompt="1"/>
          </p:nvPr>
        </p:nvSpPr>
        <p:spPr>
          <a:xfrm>
            <a:off x="2196159" y="4640569"/>
            <a:ext cx="711406" cy="458214"/>
          </a:xfrm>
          <a:prstGeom prst="rect">
            <a:avLst/>
          </a:prstGeom>
        </p:spPr>
        <p:txBody>
          <a:bodyPr lIns="36000" rIns="36000"/>
          <a:lstStyle>
            <a:lvl1pPr marL="0" indent="0" algn="ctr">
              <a:lnSpc>
                <a:spcPct val="100000"/>
              </a:lnSpc>
              <a:spcAft>
                <a:spcPts val="0"/>
              </a:spcAft>
              <a:buNone/>
              <a:defRPr sz="900" b="1">
                <a:solidFill>
                  <a:schemeClr val="bg1"/>
                </a:solidFill>
                <a:latin typeface="+mj-lt"/>
              </a:defRPr>
            </a:lvl1pPr>
            <a:lvl2pPr>
              <a:defRPr sz="1349">
                <a:solidFill>
                  <a:schemeClr val="bg1"/>
                </a:solidFill>
                <a:latin typeface="Helvetica 75 Bold" panose="020B0804020202020204" pitchFamily="34" charset="0"/>
              </a:defRPr>
            </a:lvl2pPr>
            <a:lvl3pPr>
              <a:defRPr sz="1349">
                <a:solidFill>
                  <a:schemeClr val="bg1"/>
                </a:solidFill>
                <a:latin typeface="Helvetica 75 Bold" panose="020B0804020202020204" pitchFamily="34" charset="0"/>
              </a:defRPr>
            </a:lvl3pPr>
            <a:lvl4pPr>
              <a:defRPr sz="1349">
                <a:solidFill>
                  <a:schemeClr val="bg1"/>
                </a:solidFill>
                <a:latin typeface="Helvetica 75 Bold" panose="020B0804020202020204" pitchFamily="34" charset="0"/>
              </a:defRPr>
            </a:lvl4pPr>
            <a:lvl5pPr>
              <a:defRPr sz="1349">
                <a:solidFill>
                  <a:schemeClr val="bg1"/>
                </a:solidFill>
                <a:latin typeface="Helvetica 75 Bold" panose="020B0804020202020204" pitchFamily="34" charset="0"/>
              </a:defRPr>
            </a:lvl5pPr>
          </a:lstStyle>
          <a:p>
            <a:pPr lvl="0"/>
            <a:r>
              <a:rPr lang="fr-FR"/>
              <a:t>Country</a:t>
            </a:r>
          </a:p>
        </p:txBody>
      </p:sp>
      <p:sp>
        <p:nvSpPr>
          <p:cNvPr id="49" name="Grafik 38">
            <a:extLst>
              <a:ext uri="{FF2B5EF4-FFF2-40B4-BE49-F238E27FC236}">
                <a16:creationId xmlns:a16="http://schemas.microsoft.com/office/drawing/2014/main" id="{34728FCD-8A1D-48B2-B852-0ABEFEE4C2FD}"/>
              </a:ext>
            </a:extLst>
          </p:cNvPr>
          <p:cNvSpPr/>
          <p:nvPr userDrawn="1"/>
        </p:nvSpPr>
        <p:spPr>
          <a:xfrm>
            <a:off x="2342611" y="4188719"/>
            <a:ext cx="418500" cy="418629"/>
          </a:xfrm>
          <a:custGeom>
            <a:avLst/>
            <a:gdLst>
              <a:gd name="connsiteX0" fmla="*/ 307999 w 611925"/>
              <a:gd name="connsiteY0" fmla="*/ 6 h 611996"/>
              <a:gd name="connsiteX1" fmla="*/ 305913 w 611925"/>
              <a:gd name="connsiteY1" fmla="*/ 0 h 611996"/>
              <a:gd name="connsiteX2" fmla="*/ 7 w 611925"/>
              <a:gd name="connsiteY2" fmla="*/ 303959 h 611996"/>
              <a:gd name="connsiteX3" fmla="*/ 303923 w 611925"/>
              <a:gd name="connsiteY3" fmla="*/ 611994 h 611996"/>
              <a:gd name="connsiteX4" fmla="*/ 305990 w 611925"/>
              <a:gd name="connsiteY4" fmla="*/ 611994 h 611996"/>
              <a:gd name="connsiteX5" fmla="*/ 611919 w 611925"/>
              <a:gd name="connsiteY5" fmla="*/ 308035 h 611996"/>
              <a:gd name="connsiteX6" fmla="*/ 307999 w 611925"/>
              <a:gd name="connsiteY6" fmla="*/ 6 h 611996"/>
              <a:gd name="connsiteX7" fmla="*/ 274632 w 611925"/>
              <a:gd name="connsiteY7" fmla="*/ 37760 h 611996"/>
              <a:gd name="connsiteX8" fmla="*/ 274632 w 611925"/>
              <a:gd name="connsiteY8" fmla="*/ 54707 h 611996"/>
              <a:gd name="connsiteX9" fmla="*/ 270190 w 611925"/>
              <a:gd name="connsiteY9" fmla="*/ 65435 h 611996"/>
              <a:gd name="connsiteX10" fmla="*/ 241384 w 611925"/>
              <a:gd name="connsiteY10" fmla="*/ 94244 h 611996"/>
              <a:gd name="connsiteX11" fmla="*/ 230662 w 611925"/>
              <a:gd name="connsiteY11" fmla="*/ 98685 h 611996"/>
              <a:gd name="connsiteX12" fmla="*/ 174130 w 611925"/>
              <a:gd name="connsiteY12" fmla="*/ 98685 h 611996"/>
              <a:gd name="connsiteX13" fmla="*/ 167848 w 611925"/>
              <a:gd name="connsiteY13" fmla="*/ 104967 h 611996"/>
              <a:gd name="connsiteX14" fmla="*/ 167848 w 611925"/>
              <a:gd name="connsiteY14" fmla="*/ 130095 h 611996"/>
              <a:gd name="connsiteX15" fmla="*/ 174130 w 611925"/>
              <a:gd name="connsiteY15" fmla="*/ 136377 h 611996"/>
              <a:gd name="connsiteX16" fmla="*/ 230663 w 611925"/>
              <a:gd name="connsiteY16" fmla="*/ 136377 h 611996"/>
              <a:gd name="connsiteX17" fmla="*/ 236945 w 611925"/>
              <a:gd name="connsiteY17" fmla="*/ 142659 h 611996"/>
              <a:gd name="connsiteX18" fmla="*/ 236945 w 611925"/>
              <a:gd name="connsiteY18" fmla="*/ 167794 h 611996"/>
              <a:gd name="connsiteX19" fmla="*/ 230663 w 611925"/>
              <a:gd name="connsiteY19" fmla="*/ 174076 h 611996"/>
              <a:gd name="connsiteX20" fmla="*/ 205535 w 611925"/>
              <a:gd name="connsiteY20" fmla="*/ 174076 h 611996"/>
              <a:gd name="connsiteX21" fmla="*/ 194812 w 611925"/>
              <a:gd name="connsiteY21" fmla="*/ 178518 h 611996"/>
              <a:gd name="connsiteX22" fmla="*/ 172288 w 611925"/>
              <a:gd name="connsiteY22" fmla="*/ 201045 h 611996"/>
              <a:gd name="connsiteX23" fmla="*/ 167846 w 611925"/>
              <a:gd name="connsiteY23" fmla="*/ 211769 h 611996"/>
              <a:gd name="connsiteX24" fmla="*/ 167846 w 611925"/>
              <a:gd name="connsiteY24" fmla="*/ 236897 h 611996"/>
              <a:gd name="connsiteX25" fmla="*/ 163405 w 611925"/>
              <a:gd name="connsiteY25" fmla="*/ 247620 h 611996"/>
              <a:gd name="connsiteX26" fmla="*/ 140882 w 611925"/>
              <a:gd name="connsiteY26" fmla="*/ 270144 h 611996"/>
              <a:gd name="connsiteX27" fmla="*/ 130160 w 611925"/>
              <a:gd name="connsiteY27" fmla="*/ 274586 h 611996"/>
              <a:gd name="connsiteX28" fmla="*/ 105032 w 611925"/>
              <a:gd name="connsiteY28" fmla="*/ 274586 h 611996"/>
              <a:gd name="connsiteX29" fmla="*/ 94309 w 611925"/>
              <a:gd name="connsiteY29" fmla="*/ 270144 h 611996"/>
              <a:gd name="connsiteX30" fmla="*/ 71785 w 611925"/>
              <a:gd name="connsiteY30" fmla="*/ 247617 h 611996"/>
              <a:gd name="connsiteX31" fmla="*/ 61062 w 611925"/>
              <a:gd name="connsiteY31" fmla="*/ 243175 h 611996"/>
              <a:gd name="connsiteX32" fmla="*/ 43350 w 611925"/>
              <a:gd name="connsiteY32" fmla="*/ 243175 h 611996"/>
              <a:gd name="connsiteX33" fmla="*/ 274632 w 611925"/>
              <a:gd name="connsiteY33" fmla="*/ 37760 h 611996"/>
              <a:gd name="connsiteX34" fmla="*/ 92472 w 611925"/>
              <a:gd name="connsiteY34" fmla="*/ 471172 h 611996"/>
              <a:gd name="connsiteX35" fmla="*/ 92472 w 611925"/>
              <a:gd name="connsiteY35" fmla="*/ 456772 h 611996"/>
              <a:gd name="connsiteX36" fmla="*/ 88031 w 611925"/>
              <a:gd name="connsiteY36" fmla="*/ 446048 h 611996"/>
              <a:gd name="connsiteX37" fmla="*/ 65506 w 611925"/>
              <a:gd name="connsiteY37" fmla="*/ 423521 h 611996"/>
              <a:gd name="connsiteX38" fmla="*/ 61064 w 611925"/>
              <a:gd name="connsiteY38" fmla="*/ 412797 h 611996"/>
              <a:gd name="connsiteX39" fmla="*/ 61064 w 611925"/>
              <a:gd name="connsiteY39" fmla="*/ 356256 h 611996"/>
              <a:gd name="connsiteX40" fmla="*/ 65506 w 611925"/>
              <a:gd name="connsiteY40" fmla="*/ 345532 h 611996"/>
              <a:gd name="connsiteX41" fmla="*/ 94312 w 611925"/>
              <a:gd name="connsiteY41" fmla="*/ 316723 h 611996"/>
              <a:gd name="connsiteX42" fmla="*/ 105035 w 611925"/>
              <a:gd name="connsiteY42" fmla="*/ 312281 h 611996"/>
              <a:gd name="connsiteX43" fmla="*/ 123879 w 611925"/>
              <a:gd name="connsiteY43" fmla="*/ 312281 h 611996"/>
              <a:gd name="connsiteX44" fmla="*/ 134602 w 611925"/>
              <a:gd name="connsiteY44" fmla="*/ 316723 h 611996"/>
              <a:gd name="connsiteX45" fmla="*/ 194815 w 611925"/>
              <a:gd name="connsiteY45" fmla="*/ 376942 h 611996"/>
              <a:gd name="connsiteX46" fmla="*/ 205538 w 611925"/>
              <a:gd name="connsiteY46" fmla="*/ 381384 h 611996"/>
              <a:gd name="connsiteX47" fmla="*/ 230666 w 611925"/>
              <a:gd name="connsiteY47" fmla="*/ 381384 h 611996"/>
              <a:gd name="connsiteX48" fmla="*/ 236948 w 611925"/>
              <a:gd name="connsiteY48" fmla="*/ 387666 h 611996"/>
              <a:gd name="connsiteX49" fmla="*/ 236948 w 611925"/>
              <a:gd name="connsiteY49" fmla="*/ 446714 h 611996"/>
              <a:gd name="connsiteX50" fmla="*/ 232506 w 611925"/>
              <a:gd name="connsiteY50" fmla="*/ 457438 h 611996"/>
              <a:gd name="connsiteX51" fmla="*/ 206209 w 611925"/>
              <a:gd name="connsiteY51" fmla="*/ 483732 h 611996"/>
              <a:gd name="connsiteX52" fmla="*/ 201768 w 611925"/>
              <a:gd name="connsiteY52" fmla="*/ 494456 h 611996"/>
              <a:gd name="connsiteX53" fmla="*/ 201768 w 611925"/>
              <a:gd name="connsiteY53" fmla="*/ 517074 h 611996"/>
              <a:gd name="connsiteX54" fmla="*/ 197327 w 611925"/>
              <a:gd name="connsiteY54" fmla="*/ 527798 h 611996"/>
              <a:gd name="connsiteX55" fmla="*/ 180191 w 611925"/>
              <a:gd name="connsiteY55" fmla="*/ 544939 h 611996"/>
              <a:gd name="connsiteX56" fmla="*/ 92472 w 611925"/>
              <a:gd name="connsiteY56" fmla="*/ 471172 h 611996"/>
              <a:gd name="connsiteX57" fmla="*/ 431774 w 611925"/>
              <a:gd name="connsiteY57" fmla="*/ 544814 h 611996"/>
              <a:gd name="connsiteX58" fmla="*/ 417264 w 611925"/>
              <a:gd name="connsiteY58" fmla="*/ 530312 h 611996"/>
              <a:gd name="connsiteX59" fmla="*/ 412823 w 611925"/>
              <a:gd name="connsiteY59" fmla="*/ 519588 h 611996"/>
              <a:gd name="connsiteX60" fmla="*/ 412823 w 611925"/>
              <a:gd name="connsiteY60" fmla="*/ 425350 h 611996"/>
              <a:gd name="connsiteX61" fmla="*/ 408382 w 611925"/>
              <a:gd name="connsiteY61" fmla="*/ 414627 h 611996"/>
              <a:gd name="connsiteX62" fmla="*/ 379575 w 611925"/>
              <a:gd name="connsiteY62" fmla="*/ 385818 h 611996"/>
              <a:gd name="connsiteX63" fmla="*/ 368853 w 611925"/>
              <a:gd name="connsiteY63" fmla="*/ 381375 h 611996"/>
              <a:gd name="connsiteX64" fmla="*/ 306041 w 611925"/>
              <a:gd name="connsiteY64" fmla="*/ 381375 h 611996"/>
              <a:gd name="connsiteX65" fmla="*/ 299759 w 611925"/>
              <a:gd name="connsiteY65" fmla="*/ 375093 h 611996"/>
              <a:gd name="connsiteX66" fmla="*/ 299759 w 611925"/>
              <a:gd name="connsiteY66" fmla="*/ 318561 h 611996"/>
              <a:gd name="connsiteX67" fmla="*/ 304200 w 611925"/>
              <a:gd name="connsiteY67" fmla="*/ 307837 h 611996"/>
              <a:gd name="connsiteX68" fmla="*/ 333006 w 611925"/>
              <a:gd name="connsiteY68" fmla="*/ 279028 h 611996"/>
              <a:gd name="connsiteX69" fmla="*/ 343729 w 611925"/>
              <a:gd name="connsiteY69" fmla="*/ 274586 h 611996"/>
              <a:gd name="connsiteX70" fmla="*/ 406544 w 611925"/>
              <a:gd name="connsiteY70" fmla="*/ 274586 h 611996"/>
              <a:gd name="connsiteX71" fmla="*/ 417264 w 611925"/>
              <a:gd name="connsiteY71" fmla="*/ 270144 h 611996"/>
              <a:gd name="connsiteX72" fmla="*/ 446070 w 611925"/>
              <a:gd name="connsiteY72" fmla="*/ 241335 h 611996"/>
              <a:gd name="connsiteX73" fmla="*/ 456793 w 611925"/>
              <a:gd name="connsiteY73" fmla="*/ 236893 h 611996"/>
              <a:gd name="connsiteX74" fmla="*/ 475638 w 611925"/>
              <a:gd name="connsiteY74" fmla="*/ 236893 h 611996"/>
              <a:gd name="connsiteX75" fmla="*/ 481919 w 611925"/>
              <a:gd name="connsiteY75" fmla="*/ 230611 h 611996"/>
              <a:gd name="connsiteX76" fmla="*/ 481919 w 611925"/>
              <a:gd name="connsiteY76" fmla="*/ 211766 h 611996"/>
              <a:gd name="connsiteX77" fmla="*/ 475638 w 611925"/>
              <a:gd name="connsiteY77" fmla="*/ 205484 h 611996"/>
              <a:gd name="connsiteX78" fmla="*/ 456795 w 611925"/>
              <a:gd name="connsiteY78" fmla="*/ 205484 h 611996"/>
              <a:gd name="connsiteX79" fmla="*/ 446072 w 611925"/>
              <a:gd name="connsiteY79" fmla="*/ 209925 h 611996"/>
              <a:gd name="connsiteX80" fmla="*/ 417264 w 611925"/>
              <a:gd name="connsiteY80" fmla="*/ 238735 h 611996"/>
              <a:gd name="connsiteX81" fmla="*/ 406541 w 611925"/>
              <a:gd name="connsiteY81" fmla="*/ 243176 h 611996"/>
              <a:gd name="connsiteX82" fmla="*/ 344071 w 611925"/>
              <a:gd name="connsiteY82" fmla="*/ 243170 h 611996"/>
              <a:gd name="connsiteX83" fmla="*/ 337789 w 611925"/>
              <a:gd name="connsiteY83" fmla="*/ 236888 h 611996"/>
              <a:gd name="connsiteX84" fmla="*/ 337789 w 611925"/>
              <a:gd name="connsiteY84" fmla="*/ 211760 h 611996"/>
              <a:gd name="connsiteX85" fmla="*/ 342212 w 611925"/>
              <a:gd name="connsiteY85" fmla="*/ 201018 h 611996"/>
              <a:gd name="connsiteX86" fmla="*/ 370711 w 611925"/>
              <a:gd name="connsiteY86" fmla="*/ 172246 h 611996"/>
              <a:gd name="connsiteX87" fmla="*/ 381416 w 611925"/>
              <a:gd name="connsiteY87" fmla="*/ 167785 h 611996"/>
              <a:gd name="connsiteX88" fmla="*/ 437948 w 611925"/>
              <a:gd name="connsiteY88" fmla="*/ 167785 h 611996"/>
              <a:gd name="connsiteX89" fmla="*/ 444231 w 611925"/>
              <a:gd name="connsiteY89" fmla="*/ 161503 h 611996"/>
              <a:gd name="connsiteX90" fmla="*/ 444231 w 611925"/>
              <a:gd name="connsiteY90" fmla="*/ 142656 h 611996"/>
              <a:gd name="connsiteX91" fmla="*/ 437948 w 611925"/>
              <a:gd name="connsiteY91" fmla="*/ 136374 h 611996"/>
              <a:gd name="connsiteX92" fmla="*/ 412821 w 611925"/>
              <a:gd name="connsiteY92" fmla="*/ 136374 h 611996"/>
              <a:gd name="connsiteX93" fmla="*/ 406539 w 611925"/>
              <a:gd name="connsiteY93" fmla="*/ 130092 h 611996"/>
              <a:gd name="connsiteX94" fmla="*/ 406539 w 611925"/>
              <a:gd name="connsiteY94" fmla="*/ 104964 h 611996"/>
              <a:gd name="connsiteX95" fmla="*/ 412821 w 611925"/>
              <a:gd name="connsiteY95" fmla="*/ 98682 h 611996"/>
              <a:gd name="connsiteX96" fmla="*/ 478929 w 611925"/>
              <a:gd name="connsiteY96" fmla="*/ 98689 h 611996"/>
              <a:gd name="connsiteX97" fmla="*/ 575893 w 611925"/>
              <a:gd name="connsiteY97" fmla="*/ 299470 h 611996"/>
              <a:gd name="connsiteX98" fmla="*/ 555454 w 611925"/>
              <a:gd name="connsiteY98" fmla="*/ 279029 h 611996"/>
              <a:gd name="connsiteX99" fmla="*/ 544731 w 611925"/>
              <a:gd name="connsiteY99" fmla="*/ 274587 h 611996"/>
              <a:gd name="connsiteX100" fmla="*/ 525891 w 611925"/>
              <a:gd name="connsiteY100" fmla="*/ 274587 h 611996"/>
              <a:gd name="connsiteX101" fmla="*/ 519609 w 611925"/>
              <a:gd name="connsiteY101" fmla="*/ 280869 h 611996"/>
              <a:gd name="connsiteX102" fmla="*/ 519609 w 611925"/>
              <a:gd name="connsiteY102" fmla="*/ 306000 h 611996"/>
              <a:gd name="connsiteX103" fmla="*/ 524050 w 611925"/>
              <a:gd name="connsiteY103" fmla="*/ 316724 h 611996"/>
              <a:gd name="connsiteX104" fmla="*/ 546576 w 611925"/>
              <a:gd name="connsiteY104" fmla="*/ 339242 h 611996"/>
              <a:gd name="connsiteX105" fmla="*/ 551017 w 611925"/>
              <a:gd name="connsiteY105" fmla="*/ 349965 h 611996"/>
              <a:gd name="connsiteX106" fmla="*/ 551017 w 611925"/>
              <a:gd name="connsiteY106" fmla="*/ 375093 h 611996"/>
              <a:gd name="connsiteX107" fmla="*/ 546576 w 611925"/>
              <a:gd name="connsiteY107" fmla="*/ 385818 h 611996"/>
              <a:gd name="connsiteX108" fmla="*/ 524050 w 611925"/>
              <a:gd name="connsiteY108" fmla="*/ 408344 h 611996"/>
              <a:gd name="connsiteX109" fmla="*/ 519609 w 611925"/>
              <a:gd name="connsiteY109" fmla="*/ 419068 h 611996"/>
              <a:gd name="connsiteX110" fmla="*/ 519609 w 611925"/>
              <a:gd name="connsiteY110" fmla="*/ 470764 h 611996"/>
              <a:gd name="connsiteX111" fmla="*/ 431774 w 611925"/>
              <a:gd name="connsiteY111" fmla="*/ 544814 h 611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611925" h="611996">
                <a:moveTo>
                  <a:pt x="307999" y="6"/>
                </a:moveTo>
                <a:cubicBezTo>
                  <a:pt x="307320" y="0"/>
                  <a:pt x="305913" y="0"/>
                  <a:pt x="305913" y="0"/>
                </a:cubicBezTo>
                <a:cubicBezTo>
                  <a:pt x="137889" y="12"/>
                  <a:pt x="1112" y="135661"/>
                  <a:pt x="7" y="303959"/>
                </a:cubicBezTo>
                <a:cubicBezTo>
                  <a:pt x="-1128" y="472956"/>
                  <a:pt x="134937" y="610864"/>
                  <a:pt x="303923" y="611994"/>
                </a:cubicBezTo>
                <a:cubicBezTo>
                  <a:pt x="304617" y="612000"/>
                  <a:pt x="305298" y="611994"/>
                  <a:pt x="305990" y="611994"/>
                </a:cubicBezTo>
                <a:cubicBezTo>
                  <a:pt x="474015" y="611994"/>
                  <a:pt x="610785" y="476327"/>
                  <a:pt x="611919" y="308035"/>
                </a:cubicBezTo>
                <a:cubicBezTo>
                  <a:pt x="613032" y="139032"/>
                  <a:pt x="476967" y="1130"/>
                  <a:pt x="307999" y="6"/>
                </a:cubicBezTo>
                <a:close/>
                <a:moveTo>
                  <a:pt x="274632" y="37760"/>
                </a:moveTo>
                <a:lnTo>
                  <a:pt x="274632" y="54707"/>
                </a:lnTo>
                <a:cubicBezTo>
                  <a:pt x="274417" y="58685"/>
                  <a:pt x="272850" y="62469"/>
                  <a:pt x="270190" y="65435"/>
                </a:cubicBezTo>
                <a:lnTo>
                  <a:pt x="241384" y="94244"/>
                </a:lnTo>
                <a:cubicBezTo>
                  <a:pt x="238420" y="96902"/>
                  <a:pt x="234638" y="98469"/>
                  <a:pt x="230662" y="98685"/>
                </a:cubicBezTo>
                <a:lnTo>
                  <a:pt x="174130" y="98685"/>
                </a:lnTo>
                <a:cubicBezTo>
                  <a:pt x="170666" y="98696"/>
                  <a:pt x="167859" y="101503"/>
                  <a:pt x="167848" y="104967"/>
                </a:cubicBezTo>
                <a:lnTo>
                  <a:pt x="167848" y="130095"/>
                </a:lnTo>
                <a:cubicBezTo>
                  <a:pt x="167859" y="133561"/>
                  <a:pt x="170665" y="136367"/>
                  <a:pt x="174130" y="136377"/>
                </a:cubicBezTo>
                <a:lnTo>
                  <a:pt x="230663" y="136377"/>
                </a:lnTo>
                <a:cubicBezTo>
                  <a:pt x="234128" y="136389"/>
                  <a:pt x="236934" y="139195"/>
                  <a:pt x="236945" y="142659"/>
                </a:cubicBezTo>
                <a:lnTo>
                  <a:pt x="236945" y="167794"/>
                </a:lnTo>
                <a:cubicBezTo>
                  <a:pt x="236935" y="171259"/>
                  <a:pt x="234129" y="174066"/>
                  <a:pt x="230663" y="174076"/>
                </a:cubicBezTo>
                <a:lnTo>
                  <a:pt x="205535" y="174076"/>
                </a:lnTo>
                <a:cubicBezTo>
                  <a:pt x="201560" y="174293"/>
                  <a:pt x="197777" y="175859"/>
                  <a:pt x="194812" y="178518"/>
                </a:cubicBezTo>
                <a:lnTo>
                  <a:pt x="172288" y="201045"/>
                </a:lnTo>
                <a:cubicBezTo>
                  <a:pt x="169630" y="204009"/>
                  <a:pt x="168063" y="207793"/>
                  <a:pt x="167846" y="211769"/>
                </a:cubicBezTo>
                <a:lnTo>
                  <a:pt x="167846" y="236897"/>
                </a:lnTo>
                <a:cubicBezTo>
                  <a:pt x="167631" y="240872"/>
                  <a:pt x="166064" y="244656"/>
                  <a:pt x="163405" y="247620"/>
                </a:cubicBezTo>
                <a:lnTo>
                  <a:pt x="140882" y="270144"/>
                </a:lnTo>
                <a:cubicBezTo>
                  <a:pt x="137918" y="272802"/>
                  <a:pt x="134136" y="274369"/>
                  <a:pt x="130160" y="274586"/>
                </a:cubicBezTo>
                <a:lnTo>
                  <a:pt x="105032" y="274586"/>
                </a:lnTo>
                <a:cubicBezTo>
                  <a:pt x="101056" y="274369"/>
                  <a:pt x="97273" y="272802"/>
                  <a:pt x="94309" y="270144"/>
                </a:cubicBezTo>
                <a:lnTo>
                  <a:pt x="71785" y="247617"/>
                </a:lnTo>
                <a:cubicBezTo>
                  <a:pt x="68820" y="244958"/>
                  <a:pt x="65037" y="243392"/>
                  <a:pt x="61062" y="243175"/>
                </a:cubicBezTo>
                <a:lnTo>
                  <a:pt x="43350" y="243175"/>
                </a:lnTo>
                <a:cubicBezTo>
                  <a:pt x="69468" y="134436"/>
                  <a:pt x="161672" y="50934"/>
                  <a:pt x="274632" y="37760"/>
                </a:cubicBezTo>
                <a:close/>
                <a:moveTo>
                  <a:pt x="92472" y="471172"/>
                </a:moveTo>
                <a:lnTo>
                  <a:pt x="92472" y="456772"/>
                </a:lnTo>
                <a:cubicBezTo>
                  <a:pt x="92256" y="452796"/>
                  <a:pt x="90689" y="449013"/>
                  <a:pt x="88031" y="446048"/>
                </a:cubicBezTo>
                <a:lnTo>
                  <a:pt x="65506" y="423521"/>
                </a:lnTo>
                <a:cubicBezTo>
                  <a:pt x="62847" y="420556"/>
                  <a:pt x="61280" y="416773"/>
                  <a:pt x="61064" y="412797"/>
                </a:cubicBezTo>
                <a:lnTo>
                  <a:pt x="61064" y="356256"/>
                </a:lnTo>
                <a:cubicBezTo>
                  <a:pt x="61280" y="352280"/>
                  <a:pt x="62848" y="348497"/>
                  <a:pt x="65506" y="345532"/>
                </a:cubicBezTo>
                <a:lnTo>
                  <a:pt x="94312" y="316723"/>
                </a:lnTo>
                <a:cubicBezTo>
                  <a:pt x="97276" y="314065"/>
                  <a:pt x="101059" y="312498"/>
                  <a:pt x="105035" y="312281"/>
                </a:cubicBezTo>
                <a:lnTo>
                  <a:pt x="123879" y="312281"/>
                </a:lnTo>
                <a:cubicBezTo>
                  <a:pt x="127855" y="312498"/>
                  <a:pt x="131637" y="314065"/>
                  <a:pt x="134602" y="316723"/>
                </a:cubicBezTo>
                <a:lnTo>
                  <a:pt x="194815" y="376942"/>
                </a:lnTo>
                <a:cubicBezTo>
                  <a:pt x="197780" y="379601"/>
                  <a:pt x="201562" y="381167"/>
                  <a:pt x="205538" y="381384"/>
                </a:cubicBezTo>
                <a:lnTo>
                  <a:pt x="230666" y="381384"/>
                </a:lnTo>
                <a:cubicBezTo>
                  <a:pt x="234131" y="381396"/>
                  <a:pt x="236937" y="384201"/>
                  <a:pt x="236948" y="387666"/>
                </a:cubicBezTo>
                <a:lnTo>
                  <a:pt x="236948" y="446714"/>
                </a:lnTo>
                <a:cubicBezTo>
                  <a:pt x="236731" y="450690"/>
                  <a:pt x="235164" y="454473"/>
                  <a:pt x="232506" y="457438"/>
                </a:cubicBezTo>
                <a:lnTo>
                  <a:pt x="206209" y="483732"/>
                </a:lnTo>
                <a:cubicBezTo>
                  <a:pt x="203548" y="486695"/>
                  <a:pt x="201981" y="490479"/>
                  <a:pt x="201768" y="494456"/>
                </a:cubicBezTo>
                <a:lnTo>
                  <a:pt x="201768" y="517074"/>
                </a:lnTo>
                <a:cubicBezTo>
                  <a:pt x="201551" y="521050"/>
                  <a:pt x="199984" y="524833"/>
                  <a:pt x="197327" y="527798"/>
                </a:cubicBezTo>
                <a:lnTo>
                  <a:pt x="180191" y="544939"/>
                </a:lnTo>
                <a:cubicBezTo>
                  <a:pt x="146040" y="526864"/>
                  <a:pt x="116136" y="501716"/>
                  <a:pt x="92472" y="471172"/>
                </a:cubicBezTo>
                <a:close/>
                <a:moveTo>
                  <a:pt x="431774" y="544814"/>
                </a:moveTo>
                <a:lnTo>
                  <a:pt x="417264" y="530312"/>
                </a:lnTo>
                <a:cubicBezTo>
                  <a:pt x="414605" y="527347"/>
                  <a:pt x="413038" y="523564"/>
                  <a:pt x="412823" y="519588"/>
                </a:cubicBezTo>
                <a:lnTo>
                  <a:pt x="412823" y="425350"/>
                </a:lnTo>
                <a:cubicBezTo>
                  <a:pt x="412607" y="421374"/>
                  <a:pt x="411040" y="417591"/>
                  <a:pt x="408382" y="414627"/>
                </a:cubicBezTo>
                <a:lnTo>
                  <a:pt x="379575" y="385818"/>
                </a:lnTo>
                <a:cubicBezTo>
                  <a:pt x="376611" y="383160"/>
                  <a:pt x="372829" y="381592"/>
                  <a:pt x="368853" y="381375"/>
                </a:cubicBezTo>
                <a:lnTo>
                  <a:pt x="306041" y="381375"/>
                </a:lnTo>
                <a:cubicBezTo>
                  <a:pt x="302576" y="381365"/>
                  <a:pt x="299769" y="378559"/>
                  <a:pt x="299759" y="375093"/>
                </a:cubicBezTo>
                <a:lnTo>
                  <a:pt x="299759" y="318561"/>
                </a:lnTo>
                <a:cubicBezTo>
                  <a:pt x="299975" y="314585"/>
                  <a:pt x="301542" y="310802"/>
                  <a:pt x="304200" y="307837"/>
                </a:cubicBezTo>
                <a:lnTo>
                  <a:pt x="333006" y="279028"/>
                </a:lnTo>
                <a:cubicBezTo>
                  <a:pt x="335971" y="276370"/>
                  <a:pt x="339753" y="274803"/>
                  <a:pt x="343729" y="274586"/>
                </a:cubicBezTo>
                <a:lnTo>
                  <a:pt x="406544" y="274586"/>
                </a:lnTo>
                <a:cubicBezTo>
                  <a:pt x="410519" y="274369"/>
                  <a:pt x="414300" y="272802"/>
                  <a:pt x="417264" y="270144"/>
                </a:cubicBezTo>
                <a:lnTo>
                  <a:pt x="446070" y="241335"/>
                </a:lnTo>
                <a:cubicBezTo>
                  <a:pt x="449034" y="238676"/>
                  <a:pt x="452817" y="237110"/>
                  <a:pt x="456793" y="236893"/>
                </a:cubicBezTo>
                <a:lnTo>
                  <a:pt x="475638" y="236893"/>
                </a:lnTo>
                <a:cubicBezTo>
                  <a:pt x="479103" y="236883"/>
                  <a:pt x="481910" y="234076"/>
                  <a:pt x="481919" y="230611"/>
                </a:cubicBezTo>
                <a:lnTo>
                  <a:pt x="481919" y="211766"/>
                </a:lnTo>
                <a:cubicBezTo>
                  <a:pt x="481908" y="208301"/>
                  <a:pt x="479102" y="205495"/>
                  <a:pt x="475638" y="205484"/>
                </a:cubicBezTo>
                <a:lnTo>
                  <a:pt x="456795" y="205484"/>
                </a:lnTo>
                <a:cubicBezTo>
                  <a:pt x="452819" y="205700"/>
                  <a:pt x="449037" y="207267"/>
                  <a:pt x="446072" y="209925"/>
                </a:cubicBezTo>
                <a:lnTo>
                  <a:pt x="417264" y="238735"/>
                </a:lnTo>
                <a:cubicBezTo>
                  <a:pt x="414299" y="241392"/>
                  <a:pt x="410517" y="242959"/>
                  <a:pt x="406541" y="243176"/>
                </a:cubicBezTo>
                <a:lnTo>
                  <a:pt x="344071" y="243170"/>
                </a:lnTo>
                <a:cubicBezTo>
                  <a:pt x="340605" y="243162"/>
                  <a:pt x="337797" y="240354"/>
                  <a:pt x="337789" y="236888"/>
                </a:cubicBezTo>
                <a:lnTo>
                  <a:pt x="337789" y="211760"/>
                </a:lnTo>
                <a:cubicBezTo>
                  <a:pt x="338004" y="207782"/>
                  <a:pt x="339563" y="203994"/>
                  <a:pt x="342212" y="201018"/>
                </a:cubicBezTo>
                <a:lnTo>
                  <a:pt x="370711" y="172246"/>
                </a:lnTo>
                <a:cubicBezTo>
                  <a:pt x="373663" y="169577"/>
                  <a:pt x="377442" y="168002"/>
                  <a:pt x="381416" y="167785"/>
                </a:cubicBezTo>
                <a:lnTo>
                  <a:pt x="437948" y="167785"/>
                </a:lnTo>
                <a:cubicBezTo>
                  <a:pt x="441414" y="167775"/>
                  <a:pt x="444220" y="164969"/>
                  <a:pt x="444231" y="161503"/>
                </a:cubicBezTo>
                <a:lnTo>
                  <a:pt x="444231" y="142656"/>
                </a:lnTo>
                <a:cubicBezTo>
                  <a:pt x="444220" y="139192"/>
                  <a:pt x="441413" y="136385"/>
                  <a:pt x="437948" y="136374"/>
                </a:cubicBezTo>
                <a:lnTo>
                  <a:pt x="412821" y="136374"/>
                </a:lnTo>
                <a:cubicBezTo>
                  <a:pt x="409355" y="136364"/>
                  <a:pt x="406549" y="133558"/>
                  <a:pt x="406539" y="130092"/>
                </a:cubicBezTo>
                <a:lnTo>
                  <a:pt x="406539" y="104964"/>
                </a:lnTo>
                <a:cubicBezTo>
                  <a:pt x="406550" y="101500"/>
                  <a:pt x="409356" y="98694"/>
                  <a:pt x="412821" y="98682"/>
                </a:cubicBezTo>
                <a:lnTo>
                  <a:pt x="478929" y="98689"/>
                </a:lnTo>
                <a:cubicBezTo>
                  <a:pt x="536726" y="147007"/>
                  <a:pt x="573969" y="218993"/>
                  <a:pt x="575893" y="299470"/>
                </a:cubicBezTo>
                <a:lnTo>
                  <a:pt x="555454" y="279029"/>
                </a:lnTo>
                <a:cubicBezTo>
                  <a:pt x="552490" y="276371"/>
                  <a:pt x="548707" y="274804"/>
                  <a:pt x="544731" y="274587"/>
                </a:cubicBezTo>
                <a:lnTo>
                  <a:pt x="525891" y="274587"/>
                </a:lnTo>
                <a:cubicBezTo>
                  <a:pt x="522427" y="274598"/>
                  <a:pt x="519620" y="277404"/>
                  <a:pt x="519609" y="280869"/>
                </a:cubicBezTo>
                <a:lnTo>
                  <a:pt x="519609" y="306000"/>
                </a:lnTo>
                <a:cubicBezTo>
                  <a:pt x="519825" y="309976"/>
                  <a:pt x="521391" y="313759"/>
                  <a:pt x="524050" y="316724"/>
                </a:cubicBezTo>
                <a:lnTo>
                  <a:pt x="546576" y="339242"/>
                </a:lnTo>
                <a:cubicBezTo>
                  <a:pt x="549234" y="342207"/>
                  <a:pt x="550801" y="345990"/>
                  <a:pt x="551017" y="349965"/>
                </a:cubicBezTo>
                <a:lnTo>
                  <a:pt x="551017" y="375093"/>
                </a:lnTo>
                <a:cubicBezTo>
                  <a:pt x="550801" y="379070"/>
                  <a:pt x="549235" y="382854"/>
                  <a:pt x="546576" y="385818"/>
                </a:cubicBezTo>
                <a:lnTo>
                  <a:pt x="524050" y="408344"/>
                </a:lnTo>
                <a:cubicBezTo>
                  <a:pt x="521392" y="411309"/>
                  <a:pt x="519825" y="415092"/>
                  <a:pt x="519609" y="419068"/>
                </a:cubicBezTo>
                <a:lnTo>
                  <a:pt x="519609" y="470764"/>
                </a:lnTo>
                <a:cubicBezTo>
                  <a:pt x="495921" y="501404"/>
                  <a:pt x="465979" y="526648"/>
                  <a:pt x="431774" y="544814"/>
                </a:cubicBezTo>
                <a:close/>
              </a:path>
            </a:pathLst>
          </a:custGeom>
          <a:solidFill>
            <a:schemeClr val="bg1"/>
          </a:solidFill>
          <a:ln w="714"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55 Roman"/>
              <a:ea typeface="+mn-ea"/>
              <a:cs typeface="+mn-cs"/>
            </a:endParaRPr>
          </a:p>
        </p:txBody>
      </p:sp>
      <p:sp>
        <p:nvSpPr>
          <p:cNvPr id="50" name="Grafik 35">
            <a:extLst>
              <a:ext uri="{FF2B5EF4-FFF2-40B4-BE49-F238E27FC236}">
                <a16:creationId xmlns:a16="http://schemas.microsoft.com/office/drawing/2014/main" id="{2824F7AB-806B-4080-9645-D8FC1040E9AC}"/>
              </a:ext>
            </a:extLst>
          </p:cNvPr>
          <p:cNvSpPr/>
          <p:nvPr userDrawn="1"/>
        </p:nvSpPr>
        <p:spPr>
          <a:xfrm>
            <a:off x="1634244" y="4187432"/>
            <a:ext cx="418500" cy="418629"/>
          </a:xfrm>
          <a:custGeom>
            <a:avLst/>
            <a:gdLst>
              <a:gd name="connsiteX0" fmla="*/ 306000 w 612000"/>
              <a:gd name="connsiteY0" fmla="*/ 0 h 612000"/>
              <a:gd name="connsiteX1" fmla="*/ 0 w 612000"/>
              <a:gd name="connsiteY1" fmla="*/ 306000 h 612000"/>
              <a:gd name="connsiteX2" fmla="*/ 306000 w 612000"/>
              <a:gd name="connsiteY2" fmla="*/ 612000 h 612000"/>
              <a:gd name="connsiteX3" fmla="*/ 612000 w 612000"/>
              <a:gd name="connsiteY3" fmla="*/ 306000 h 612000"/>
              <a:gd name="connsiteX4" fmla="*/ 306000 w 612000"/>
              <a:gd name="connsiteY4" fmla="*/ 0 h 612000"/>
              <a:gd name="connsiteX5" fmla="*/ 179662 w 612000"/>
              <a:gd name="connsiteY5" fmla="*/ 524128 h 612000"/>
              <a:gd name="connsiteX6" fmla="*/ 127809 w 612000"/>
              <a:gd name="connsiteY6" fmla="*/ 484191 h 612000"/>
              <a:gd name="connsiteX7" fmla="*/ 125610 w 612000"/>
              <a:gd name="connsiteY7" fmla="*/ 482286 h 612000"/>
              <a:gd name="connsiteX8" fmla="*/ 125610 w 612000"/>
              <a:gd name="connsiteY8" fmla="*/ 451872 h 612000"/>
              <a:gd name="connsiteX9" fmla="*/ 179662 w 612000"/>
              <a:gd name="connsiteY9" fmla="*/ 397817 h 612000"/>
              <a:gd name="connsiteX10" fmla="*/ 179662 w 612000"/>
              <a:gd name="connsiteY10" fmla="*/ 524128 h 612000"/>
              <a:gd name="connsiteX11" fmla="*/ 287662 w 612000"/>
              <a:gd name="connsiteY11" fmla="*/ 557307 h 612000"/>
              <a:gd name="connsiteX12" fmla="*/ 233637 w 612000"/>
              <a:gd name="connsiteY12" fmla="*/ 547428 h 612000"/>
              <a:gd name="connsiteX13" fmla="*/ 233637 w 612000"/>
              <a:gd name="connsiteY13" fmla="*/ 363240 h 612000"/>
              <a:gd name="connsiteX14" fmla="*/ 275685 w 612000"/>
              <a:gd name="connsiteY14" fmla="*/ 405229 h 612000"/>
              <a:gd name="connsiteX15" fmla="*/ 287675 w 612000"/>
              <a:gd name="connsiteY15" fmla="*/ 417435 h 612000"/>
              <a:gd name="connsiteX16" fmla="*/ 395640 w 612000"/>
              <a:gd name="connsiteY16" fmla="*/ 541451 h 612000"/>
              <a:gd name="connsiteX17" fmla="*/ 341928 w 612000"/>
              <a:gd name="connsiteY17" fmla="*/ 555460 h 612000"/>
              <a:gd name="connsiteX18" fmla="*/ 341618 w 612000"/>
              <a:gd name="connsiteY18" fmla="*/ 380023 h 612000"/>
              <a:gd name="connsiteX19" fmla="*/ 395640 w 612000"/>
              <a:gd name="connsiteY19" fmla="*/ 325800 h 612000"/>
              <a:gd name="connsiteX20" fmla="*/ 395640 w 612000"/>
              <a:gd name="connsiteY20" fmla="*/ 541451 h 612000"/>
              <a:gd name="connsiteX21" fmla="*/ 503629 w 612000"/>
              <a:gd name="connsiteY21" fmla="*/ 461922 h 612000"/>
              <a:gd name="connsiteX22" fmla="*/ 484189 w 612000"/>
              <a:gd name="connsiteY22" fmla="*/ 484191 h 612000"/>
              <a:gd name="connsiteX23" fmla="*/ 449616 w 612000"/>
              <a:gd name="connsiteY23" fmla="*/ 513135 h 612000"/>
              <a:gd name="connsiteX24" fmla="*/ 449640 w 612000"/>
              <a:gd name="connsiteY24" fmla="*/ 292674 h 612000"/>
              <a:gd name="connsiteX25" fmla="*/ 457910 w 612000"/>
              <a:gd name="connsiteY25" fmla="*/ 300640 h 612000"/>
              <a:gd name="connsiteX26" fmla="*/ 483636 w 612000"/>
              <a:gd name="connsiteY26" fmla="*/ 326364 h 612000"/>
              <a:gd name="connsiteX27" fmla="*/ 503626 w 612000"/>
              <a:gd name="connsiteY27" fmla="*/ 346756 h 612000"/>
              <a:gd name="connsiteX28" fmla="*/ 503655 w 612000"/>
              <a:gd name="connsiteY28" fmla="*/ 306000 h 612000"/>
              <a:gd name="connsiteX29" fmla="*/ 439456 w 612000"/>
              <a:gd name="connsiteY29" fmla="*/ 241456 h 612000"/>
              <a:gd name="connsiteX30" fmla="*/ 296045 w 612000"/>
              <a:gd name="connsiteY30" fmla="*/ 384865 h 612000"/>
              <a:gd name="connsiteX31" fmla="*/ 224045 w 612000"/>
              <a:gd name="connsiteY31" fmla="*/ 312865 h 612000"/>
              <a:gd name="connsiteX32" fmla="*/ 94229 w 612000"/>
              <a:gd name="connsiteY32" fmla="*/ 442681 h 612000"/>
              <a:gd name="connsiteX33" fmla="*/ 62801 w 612000"/>
              <a:gd name="connsiteY33" fmla="*/ 372288 h 612000"/>
              <a:gd name="connsiteX34" fmla="*/ 224045 w 612000"/>
              <a:gd name="connsiteY34" fmla="*/ 211042 h 612000"/>
              <a:gd name="connsiteX35" fmla="*/ 296045 w 612000"/>
              <a:gd name="connsiteY35" fmla="*/ 283042 h 612000"/>
              <a:gd name="connsiteX36" fmla="*/ 388544 w 612000"/>
              <a:gd name="connsiteY36" fmla="*/ 190544 h 612000"/>
              <a:gd name="connsiteX37" fmla="*/ 324255 w 612000"/>
              <a:gd name="connsiteY37" fmla="*/ 126340 h 612000"/>
              <a:gd name="connsiteX38" fmla="*/ 485618 w 612000"/>
              <a:gd name="connsiteY38" fmla="*/ 126382 h 612000"/>
              <a:gd name="connsiteX39" fmla="*/ 503668 w 612000"/>
              <a:gd name="connsiteY39" fmla="*/ 144332 h 61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2000" h="612000">
                <a:moveTo>
                  <a:pt x="306000" y="0"/>
                </a:moveTo>
                <a:cubicBezTo>
                  <a:pt x="137001" y="0"/>
                  <a:pt x="0" y="137001"/>
                  <a:pt x="0" y="306000"/>
                </a:cubicBezTo>
                <a:cubicBezTo>
                  <a:pt x="0" y="474999"/>
                  <a:pt x="137001" y="612000"/>
                  <a:pt x="306000" y="612000"/>
                </a:cubicBezTo>
                <a:cubicBezTo>
                  <a:pt x="474999" y="612000"/>
                  <a:pt x="612000" y="474999"/>
                  <a:pt x="612000" y="306000"/>
                </a:cubicBezTo>
                <a:cubicBezTo>
                  <a:pt x="612000" y="137001"/>
                  <a:pt x="474999" y="0"/>
                  <a:pt x="306000" y="0"/>
                </a:cubicBezTo>
                <a:close/>
                <a:moveTo>
                  <a:pt x="179662" y="524128"/>
                </a:moveTo>
                <a:cubicBezTo>
                  <a:pt x="160697" y="513154"/>
                  <a:pt x="143262" y="499725"/>
                  <a:pt x="127809" y="484191"/>
                </a:cubicBezTo>
                <a:cubicBezTo>
                  <a:pt x="127181" y="483562"/>
                  <a:pt x="126232" y="482921"/>
                  <a:pt x="125610" y="482286"/>
                </a:cubicBezTo>
                <a:lnTo>
                  <a:pt x="125610" y="451872"/>
                </a:lnTo>
                <a:lnTo>
                  <a:pt x="179662" y="397817"/>
                </a:lnTo>
                <a:lnTo>
                  <a:pt x="179662" y="524128"/>
                </a:lnTo>
                <a:close/>
                <a:moveTo>
                  <a:pt x="287662" y="557307"/>
                </a:moveTo>
                <a:cubicBezTo>
                  <a:pt x="269346" y="556006"/>
                  <a:pt x="251228" y="552694"/>
                  <a:pt x="233637" y="547428"/>
                </a:cubicBezTo>
                <a:lnTo>
                  <a:pt x="233637" y="363240"/>
                </a:lnTo>
                <a:lnTo>
                  <a:pt x="275685" y="405229"/>
                </a:lnTo>
                <a:lnTo>
                  <a:pt x="287675" y="417435"/>
                </a:lnTo>
                <a:close/>
                <a:moveTo>
                  <a:pt x="395640" y="541451"/>
                </a:moveTo>
                <a:cubicBezTo>
                  <a:pt x="378323" y="548133"/>
                  <a:pt x="360303" y="552833"/>
                  <a:pt x="341928" y="555460"/>
                </a:cubicBezTo>
                <a:lnTo>
                  <a:pt x="341618" y="380023"/>
                </a:lnTo>
                <a:lnTo>
                  <a:pt x="395640" y="325800"/>
                </a:lnTo>
                <a:lnTo>
                  <a:pt x="395640" y="541451"/>
                </a:lnTo>
                <a:close/>
                <a:moveTo>
                  <a:pt x="503629" y="461922"/>
                </a:moveTo>
                <a:cubicBezTo>
                  <a:pt x="497593" y="469721"/>
                  <a:pt x="491102" y="477157"/>
                  <a:pt x="484189" y="484191"/>
                </a:cubicBezTo>
                <a:cubicBezTo>
                  <a:pt x="473528" y="494826"/>
                  <a:pt x="461961" y="504510"/>
                  <a:pt x="449616" y="513135"/>
                </a:cubicBezTo>
                <a:lnTo>
                  <a:pt x="449640" y="292674"/>
                </a:lnTo>
                <a:lnTo>
                  <a:pt x="457910" y="300640"/>
                </a:lnTo>
                <a:lnTo>
                  <a:pt x="483636" y="326364"/>
                </a:lnTo>
                <a:lnTo>
                  <a:pt x="503626" y="346756"/>
                </a:lnTo>
                <a:close/>
                <a:moveTo>
                  <a:pt x="503655" y="306000"/>
                </a:moveTo>
                <a:lnTo>
                  <a:pt x="439456" y="241456"/>
                </a:lnTo>
                <a:lnTo>
                  <a:pt x="296045" y="384865"/>
                </a:lnTo>
                <a:lnTo>
                  <a:pt x="224045" y="312865"/>
                </a:lnTo>
                <a:lnTo>
                  <a:pt x="94229" y="442681"/>
                </a:lnTo>
                <a:cubicBezTo>
                  <a:pt x="80184" y="420979"/>
                  <a:pt x="69582" y="397233"/>
                  <a:pt x="62801" y="372288"/>
                </a:cubicBezTo>
                <a:lnTo>
                  <a:pt x="224045" y="211042"/>
                </a:lnTo>
                <a:lnTo>
                  <a:pt x="296045" y="283042"/>
                </a:lnTo>
                <a:lnTo>
                  <a:pt x="388544" y="190544"/>
                </a:lnTo>
                <a:lnTo>
                  <a:pt x="324255" y="126340"/>
                </a:lnTo>
                <a:lnTo>
                  <a:pt x="485618" y="126382"/>
                </a:lnTo>
                <a:cubicBezTo>
                  <a:pt x="495559" y="126354"/>
                  <a:pt x="503640" y="134391"/>
                  <a:pt x="503668" y="144332"/>
                </a:cubicBezTo>
                <a:close/>
              </a:path>
            </a:pathLst>
          </a:custGeom>
          <a:solidFill>
            <a:schemeClr val="bg1"/>
          </a:solidFill>
          <a:ln w="714"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55 Roman"/>
              <a:ea typeface="+mn-ea"/>
              <a:cs typeface="+mn-cs"/>
            </a:endParaRPr>
          </a:p>
        </p:txBody>
      </p:sp>
      <p:sp>
        <p:nvSpPr>
          <p:cNvPr id="51" name="Grafik 36">
            <a:extLst>
              <a:ext uri="{FF2B5EF4-FFF2-40B4-BE49-F238E27FC236}">
                <a16:creationId xmlns:a16="http://schemas.microsoft.com/office/drawing/2014/main" id="{50536B0B-F3A3-462D-BAFD-A54BBED95040}"/>
              </a:ext>
            </a:extLst>
          </p:cNvPr>
          <p:cNvSpPr>
            <a:spLocks noChangeAspect="1"/>
          </p:cNvSpPr>
          <p:nvPr userDrawn="1"/>
        </p:nvSpPr>
        <p:spPr>
          <a:xfrm>
            <a:off x="918630" y="4187432"/>
            <a:ext cx="366883" cy="378117"/>
          </a:xfrm>
          <a:custGeom>
            <a:avLst/>
            <a:gdLst>
              <a:gd name="connsiteX0" fmla="*/ 180000 w 594000"/>
              <a:gd name="connsiteY0" fmla="*/ 576000 h 612000"/>
              <a:gd name="connsiteX1" fmla="*/ 180000 w 594000"/>
              <a:gd name="connsiteY1" fmla="*/ 447696 h 612000"/>
              <a:gd name="connsiteX2" fmla="*/ 126000 w 594000"/>
              <a:gd name="connsiteY2" fmla="*/ 378000 h 612000"/>
              <a:gd name="connsiteX3" fmla="*/ 126000 w 594000"/>
              <a:gd name="connsiteY3" fmla="*/ 297000 h 612000"/>
              <a:gd name="connsiteX4" fmla="*/ 138672 w 594000"/>
              <a:gd name="connsiteY4" fmla="*/ 239832 h 612000"/>
              <a:gd name="connsiteX5" fmla="*/ 61488 w 594000"/>
              <a:gd name="connsiteY5" fmla="*/ 207216 h 612000"/>
              <a:gd name="connsiteX6" fmla="*/ 0 w 594000"/>
              <a:gd name="connsiteY6" fmla="*/ 306000 h 612000"/>
              <a:gd name="connsiteX7" fmla="*/ 0 w 594000"/>
              <a:gd name="connsiteY7" fmla="*/ 391752 h 612000"/>
              <a:gd name="connsiteX8" fmla="*/ 51120 w 594000"/>
              <a:gd name="connsiteY8" fmla="*/ 442800 h 612000"/>
              <a:gd name="connsiteX9" fmla="*/ 51120 w 594000"/>
              <a:gd name="connsiteY9" fmla="*/ 576000 h 612000"/>
              <a:gd name="connsiteX10" fmla="*/ 86616 w 594000"/>
              <a:gd name="connsiteY10" fmla="*/ 612000 h 612000"/>
              <a:gd name="connsiteX11" fmla="*/ 86832 w 594000"/>
              <a:gd name="connsiteY11" fmla="*/ 612000 h 612000"/>
              <a:gd name="connsiteX12" fmla="*/ 193824 w 594000"/>
              <a:gd name="connsiteY12" fmla="*/ 612000 h 612000"/>
              <a:gd name="connsiteX13" fmla="*/ 180000 w 594000"/>
              <a:gd name="connsiteY13" fmla="*/ 576000 h 612000"/>
              <a:gd name="connsiteX14" fmla="*/ 532512 w 594000"/>
              <a:gd name="connsiteY14" fmla="*/ 207144 h 612000"/>
              <a:gd name="connsiteX15" fmla="*/ 455328 w 594000"/>
              <a:gd name="connsiteY15" fmla="*/ 239760 h 612000"/>
              <a:gd name="connsiteX16" fmla="*/ 468000 w 594000"/>
              <a:gd name="connsiteY16" fmla="*/ 296928 h 612000"/>
              <a:gd name="connsiteX17" fmla="*/ 468000 w 594000"/>
              <a:gd name="connsiteY17" fmla="*/ 378000 h 612000"/>
              <a:gd name="connsiteX18" fmla="*/ 414000 w 594000"/>
              <a:gd name="connsiteY18" fmla="*/ 447696 h 612000"/>
              <a:gd name="connsiteX19" fmla="*/ 414000 w 594000"/>
              <a:gd name="connsiteY19" fmla="*/ 576000 h 612000"/>
              <a:gd name="connsiteX20" fmla="*/ 400176 w 594000"/>
              <a:gd name="connsiteY20" fmla="*/ 612000 h 612000"/>
              <a:gd name="connsiteX21" fmla="*/ 507168 w 594000"/>
              <a:gd name="connsiteY21" fmla="*/ 612000 h 612000"/>
              <a:gd name="connsiteX22" fmla="*/ 542880 w 594000"/>
              <a:gd name="connsiteY22" fmla="*/ 576216 h 612000"/>
              <a:gd name="connsiteX23" fmla="*/ 542880 w 594000"/>
              <a:gd name="connsiteY23" fmla="*/ 576000 h 612000"/>
              <a:gd name="connsiteX24" fmla="*/ 542880 w 594000"/>
              <a:gd name="connsiteY24" fmla="*/ 442800 h 612000"/>
              <a:gd name="connsiteX25" fmla="*/ 594000 w 594000"/>
              <a:gd name="connsiteY25" fmla="*/ 391752 h 612000"/>
              <a:gd name="connsiteX26" fmla="*/ 594000 w 594000"/>
              <a:gd name="connsiteY26" fmla="*/ 306000 h 612000"/>
              <a:gd name="connsiteX27" fmla="*/ 532512 w 594000"/>
              <a:gd name="connsiteY27" fmla="*/ 207144 h 612000"/>
              <a:gd name="connsiteX28" fmla="*/ 450000 w 594000"/>
              <a:gd name="connsiteY28" fmla="*/ 36000 h 612000"/>
              <a:gd name="connsiteX29" fmla="*/ 402912 w 594000"/>
              <a:gd name="connsiteY29" fmla="*/ 49248 h 612000"/>
              <a:gd name="connsiteX30" fmla="*/ 404784 w 594000"/>
              <a:gd name="connsiteY30" fmla="*/ 53424 h 612000"/>
              <a:gd name="connsiteX31" fmla="*/ 387360 w 594000"/>
              <a:gd name="connsiteY31" fmla="*/ 173232 h 612000"/>
              <a:gd name="connsiteX32" fmla="*/ 392544 w 594000"/>
              <a:gd name="connsiteY32" fmla="*/ 175824 h 612000"/>
              <a:gd name="connsiteX33" fmla="*/ 440568 w 594000"/>
              <a:gd name="connsiteY33" fmla="*/ 215496 h 612000"/>
              <a:gd name="connsiteX34" fmla="*/ 539424 w 594000"/>
              <a:gd name="connsiteY34" fmla="*/ 135288 h 612000"/>
              <a:gd name="connsiteX35" fmla="*/ 459216 w 594000"/>
              <a:gd name="connsiteY35" fmla="*/ 36432 h 612000"/>
              <a:gd name="connsiteX36" fmla="*/ 450000 w 594000"/>
              <a:gd name="connsiteY36" fmla="*/ 36000 h 612000"/>
              <a:gd name="connsiteX37" fmla="*/ 396000 w 594000"/>
              <a:gd name="connsiteY37" fmla="*/ 99000 h 612000"/>
              <a:gd name="connsiteX38" fmla="*/ 297000 w 594000"/>
              <a:gd name="connsiteY38" fmla="*/ 198000 h 612000"/>
              <a:gd name="connsiteX39" fmla="*/ 198000 w 594000"/>
              <a:gd name="connsiteY39" fmla="*/ 99000 h 612000"/>
              <a:gd name="connsiteX40" fmla="*/ 297000 w 594000"/>
              <a:gd name="connsiteY40" fmla="*/ 0 h 612000"/>
              <a:gd name="connsiteX41" fmla="*/ 396000 w 594000"/>
              <a:gd name="connsiteY41" fmla="*/ 99000 h 612000"/>
              <a:gd name="connsiteX42" fmla="*/ 384624 w 594000"/>
              <a:gd name="connsiteY42" fmla="*/ 192024 h 612000"/>
              <a:gd name="connsiteX43" fmla="*/ 209304 w 594000"/>
              <a:gd name="connsiteY43" fmla="*/ 192024 h 612000"/>
              <a:gd name="connsiteX44" fmla="*/ 144000 w 594000"/>
              <a:gd name="connsiteY44" fmla="*/ 297000 h 612000"/>
              <a:gd name="connsiteX45" fmla="*/ 144000 w 594000"/>
              <a:gd name="connsiteY45" fmla="*/ 378000 h 612000"/>
              <a:gd name="connsiteX46" fmla="*/ 198000 w 594000"/>
              <a:gd name="connsiteY46" fmla="*/ 432000 h 612000"/>
              <a:gd name="connsiteX47" fmla="*/ 198000 w 594000"/>
              <a:gd name="connsiteY47" fmla="*/ 432000 h 612000"/>
              <a:gd name="connsiteX48" fmla="*/ 198000 w 594000"/>
              <a:gd name="connsiteY48" fmla="*/ 576000 h 612000"/>
              <a:gd name="connsiteX49" fmla="*/ 234000 w 594000"/>
              <a:gd name="connsiteY49" fmla="*/ 612000 h 612000"/>
              <a:gd name="connsiteX50" fmla="*/ 360000 w 594000"/>
              <a:gd name="connsiteY50" fmla="*/ 612000 h 612000"/>
              <a:gd name="connsiteX51" fmla="*/ 396000 w 594000"/>
              <a:gd name="connsiteY51" fmla="*/ 576000 h 612000"/>
              <a:gd name="connsiteX52" fmla="*/ 396000 w 594000"/>
              <a:gd name="connsiteY52" fmla="*/ 432000 h 612000"/>
              <a:gd name="connsiteX53" fmla="*/ 450000 w 594000"/>
              <a:gd name="connsiteY53" fmla="*/ 378000 h 612000"/>
              <a:gd name="connsiteX54" fmla="*/ 450000 w 594000"/>
              <a:gd name="connsiteY54" fmla="*/ 378000 h 612000"/>
              <a:gd name="connsiteX55" fmla="*/ 450000 w 594000"/>
              <a:gd name="connsiteY55" fmla="*/ 297000 h 612000"/>
              <a:gd name="connsiteX56" fmla="*/ 384624 w 594000"/>
              <a:gd name="connsiteY56" fmla="*/ 192024 h 612000"/>
              <a:gd name="connsiteX57" fmla="*/ 297000 w 594000"/>
              <a:gd name="connsiteY57" fmla="*/ 414000 h 612000"/>
              <a:gd name="connsiteX58" fmla="*/ 270000 w 594000"/>
              <a:gd name="connsiteY58" fmla="*/ 378648 h 612000"/>
              <a:gd name="connsiteX59" fmla="*/ 286560 w 594000"/>
              <a:gd name="connsiteY59" fmla="*/ 252000 h 612000"/>
              <a:gd name="connsiteX60" fmla="*/ 308160 w 594000"/>
              <a:gd name="connsiteY60" fmla="*/ 252000 h 612000"/>
              <a:gd name="connsiteX61" fmla="*/ 324000 w 594000"/>
              <a:gd name="connsiteY61" fmla="*/ 378648 h 612000"/>
              <a:gd name="connsiteX62" fmla="*/ 297000 w 594000"/>
              <a:gd name="connsiteY62" fmla="*/ 414000 h 612000"/>
              <a:gd name="connsiteX63" fmla="*/ 153360 w 594000"/>
              <a:gd name="connsiteY63" fmla="*/ 215496 h 612000"/>
              <a:gd name="connsiteX64" fmla="*/ 201384 w 594000"/>
              <a:gd name="connsiteY64" fmla="*/ 175824 h 612000"/>
              <a:gd name="connsiteX65" fmla="*/ 206568 w 594000"/>
              <a:gd name="connsiteY65" fmla="*/ 173232 h 612000"/>
              <a:gd name="connsiteX66" fmla="*/ 189144 w 594000"/>
              <a:gd name="connsiteY66" fmla="*/ 53424 h 612000"/>
              <a:gd name="connsiteX67" fmla="*/ 191016 w 594000"/>
              <a:gd name="connsiteY67" fmla="*/ 49248 h 612000"/>
              <a:gd name="connsiteX68" fmla="*/ 67248 w 594000"/>
              <a:gd name="connsiteY68" fmla="*/ 78912 h 612000"/>
              <a:gd name="connsiteX69" fmla="*/ 96912 w 594000"/>
              <a:gd name="connsiteY69" fmla="*/ 202680 h 612000"/>
              <a:gd name="connsiteX70" fmla="*/ 143928 w 594000"/>
              <a:gd name="connsiteY70" fmla="*/ 215928 h 612000"/>
              <a:gd name="connsiteX71" fmla="*/ 153360 w 594000"/>
              <a:gd name="connsiteY71" fmla="*/ 215496 h 61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594000" h="612000">
                <a:moveTo>
                  <a:pt x="180000" y="576000"/>
                </a:moveTo>
                <a:lnTo>
                  <a:pt x="180000" y="447696"/>
                </a:lnTo>
                <a:cubicBezTo>
                  <a:pt x="148248" y="439416"/>
                  <a:pt x="126072" y="410760"/>
                  <a:pt x="126000" y="378000"/>
                </a:cubicBezTo>
                <a:lnTo>
                  <a:pt x="126000" y="297000"/>
                </a:lnTo>
                <a:cubicBezTo>
                  <a:pt x="126000" y="277272"/>
                  <a:pt x="130320" y="257688"/>
                  <a:pt x="138672" y="239832"/>
                </a:cubicBezTo>
                <a:cubicBezTo>
                  <a:pt x="109872" y="238608"/>
                  <a:pt x="82440" y="227016"/>
                  <a:pt x="61488" y="207216"/>
                </a:cubicBezTo>
                <a:cubicBezTo>
                  <a:pt x="23832" y="225720"/>
                  <a:pt x="0" y="264024"/>
                  <a:pt x="0" y="306000"/>
                </a:cubicBezTo>
                <a:lnTo>
                  <a:pt x="0" y="391752"/>
                </a:lnTo>
                <a:cubicBezTo>
                  <a:pt x="0" y="419832"/>
                  <a:pt x="23040" y="442800"/>
                  <a:pt x="51120" y="442800"/>
                </a:cubicBezTo>
                <a:lnTo>
                  <a:pt x="51120" y="576000"/>
                </a:lnTo>
                <a:cubicBezTo>
                  <a:pt x="50976" y="595728"/>
                  <a:pt x="66888" y="611856"/>
                  <a:pt x="86616" y="612000"/>
                </a:cubicBezTo>
                <a:cubicBezTo>
                  <a:pt x="86688" y="612000"/>
                  <a:pt x="86760" y="612000"/>
                  <a:pt x="86832" y="612000"/>
                </a:cubicBezTo>
                <a:lnTo>
                  <a:pt x="193824" y="612000"/>
                </a:lnTo>
                <a:cubicBezTo>
                  <a:pt x="184896" y="602136"/>
                  <a:pt x="180000" y="589320"/>
                  <a:pt x="180000" y="576000"/>
                </a:cubicBezTo>
                <a:close/>
                <a:moveTo>
                  <a:pt x="532512" y="207144"/>
                </a:moveTo>
                <a:cubicBezTo>
                  <a:pt x="511560" y="226944"/>
                  <a:pt x="484128" y="238536"/>
                  <a:pt x="455328" y="239760"/>
                </a:cubicBezTo>
                <a:cubicBezTo>
                  <a:pt x="463680" y="257688"/>
                  <a:pt x="468000" y="277200"/>
                  <a:pt x="468000" y="296928"/>
                </a:cubicBezTo>
                <a:lnTo>
                  <a:pt x="468000" y="378000"/>
                </a:lnTo>
                <a:cubicBezTo>
                  <a:pt x="467928" y="410832"/>
                  <a:pt x="445752" y="439488"/>
                  <a:pt x="414000" y="447696"/>
                </a:cubicBezTo>
                <a:lnTo>
                  <a:pt x="414000" y="576000"/>
                </a:lnTo>
                <a:cubicBezTo>
                  <a:pt x="414000" y="589320"/>
                  <a:pt x="409104" y="602136"/>
                  <a:pt x="400176" y="612000"/>
                </a:cubicBezTo>
                <a:lnTo>
                  <a:pt x="507168" y="612000"/>
                </a:lnTo>
                <a:cubicBezTo>
                  <a:pt x="526896" y="612000"/>
                  <a:pt x="542880" y="595944"/>
                  <a:pt x="542880" y="576216"/>
                </a:cubicBezTo>
                <a:cubicBezTo>
                  <a:pt x="542880" y="576144"/>
                  <a:pt x="542880" y="576072"/>
                  <a:pt x="542880" y="576000"/>
                </a:cubicBezTo>
                <a:lnTo>
                  <a:pt x="542880" y="442800"/>
                </a:lnTo>
                <a:cubicBezTo>
                  <a:pt x="570960" y="442800"/>
                  <a:pt x="594000" y="419832"/>
                  <a:pt x="594000" y="391752"/>
                </a:cubicBezTo>
                <a:lnTo>
                  <a:pt x="594000" y="306000"/>
                </a:lnTo>
                <a:cubicBezTo>
                  <a:pt x="594000" y="264024"/>
                  <a:pt x="570168" y="225720"/>
                  <a:pt x="532512" y="207144"/>
                </a:cubicBezTo>
                <a:close/>
                <a:moveTo>
                  <a:pt x="450000" y="36000"/>
                </a:moveTo>
                <a:cubicBezTo>
                  <a:pt x="433368" y="36000"/>
                  <a:pt x="417096" y="40608"/>
                  <a:pt x="402912" y="49248"/>
                </a:cubicBezTo>
                <a:cubicBezTo>
                  <a:pt x="403560" y="50616"/>
                  <a:pt x="404208" y="51984"/>
                  <a:pt x="404784" y="53424"/>
                </a:cubicBezTo>
                <a:cubicBezTo>
                  <a:pt x="421704" y="93528"/>
                  <a:pt x="415008" y="139680"/>
                  <a:pt x="387360" y="173232"/>
                </a:cubicBezTo>
                <a:lnTo>
                  <a:pt x="392544" y="175824"/>
                </a:lnTo>
                <a:cubicBezTo>
                  <a:pt x="411408" y="185112"/>
                  <a:pt x="427824" y="198720"/>
                  <a:pt x="440568" y="215496"/>
                </a:cubicBezTo>
                <a:cubicBezTo>
                  <a:pt x="490032" y="220680"/>
                  <a:pt x="534240" y="184752"/>
                  <a:pt x="539424" y="135288"/>
                </a:cubicBezTo>
                <a:cubicBezTo>
                  <a:pt x="544608" y="85824"/>
                  <a:pt x="508680" y="41616"/>
                  <a:pt x="459216" y="36432"/>
                </a:cubicBezTo>
                <a:cubicBezTo>
                  <a:pt x="456192" y="36144"/>
                  <a:pt x="453096" y="36000"/>
                  <a:pt x="450000" y="36000"/>
                </a:cubicBezTo>
                <a:close/>
                <a:moveTo>
                  <a:pt x="396000" y="99000"/>
                </a:moveTo>
                <a:cubicBezTo>
                  <a:pt x="396000" y="153648"/>
                  <a:pt x="351648" y="198000"/>
                  <a:pt x="297000" y="198000"/>
                </a:cubicBezTo>
                <a:cubicBezTo>
                  <a:pt x="242352" y="198000"/>
                  <a:pt x="198000" y="153648"/>
                  <a:pt x="198000" y="99000"/>
                </a:cubicBezTo>
                <a:cubicBezTo>
                  <a:pt x="198000" y="44352"/>
                  <a:pt x="242352" y="0"/>
                  <a:pt x="297000" y="0"/>
                </a:cubicBezTo>
                <a:cubicBezTo>
                  <a:pt x="351648" y="0"/>
                  <a:pt x="396000" y="44352"/>
                  <a:pt x="396000" y="99000"/>
                </a:cubicBezTo>
                <a:close/>
                <a:moveTo>
                  <a:pt x="384624" y="192024"/>
                </a:moveTo>
                <a:cubicBezTo>
                  <a:pt x="335376" y="238392"/>
                  <a:pt x="258552" y="238392"/>
                  <a:pt x="209304" y="192024"/>
                </a:cubicBezTo>
                <a:cubicBezTo>
                  <a:pt x="169344" y="211680"/>
                  <a:pt x="144000" y="252432"/>
                  <a:pt x="144000" y="297000"/>
                </a:cubicBezTo>
                <a:lnTo>
                  <a:pt x="144000" y="378000"/>
                </a:lnTo>
                <a:cubicBezTo>
                  <a:pt x="144000" y="407808"/>
                  <a:pt x="168192" y="432000"/>
                  <a:pt x="198000" y="432000"/>
                </a:cubicBezTo>
                <a:lnTo>
                  <a:pt x="198000" y="432000"/>
                </a:lnTo>
                <a:lnTo>
                  <a:pt x="198000" y="576000"/>
                </a:lnTo>
                <a:cubicBezTo>
                  <a:pt x="198000" y="595872"/>
                  <a:pt x="214128" y="612000"/>
                  <a:pt x="234000" y="612000"/>
                </a:cubicBezTo>
                <a:lnTo>
                  <a:pt x="360000" y="612000"/>
                </a:lnTo>
                <a:cubicBezTo>
                  <a:pt x="379872" y="612000"/>
                  <a:pt x="396000" y="595872"/>
                  <a:pt x="396000" y="576000"/>
                </a:cubicBezTo>
                <a:lnTo>
                  <a:pt x="396000" y="432000"/>
                </a:lnTo>
                <a:cubicBezTo>
                  <a:pt x="425808" y="432000"/>
                  <a:pt x="450000" y="407808"/>
                  <a:pt x="450000" y="378000"/>
                </a:cubicBezTo>
                <a:lnTo>
                  <a:pt x="450000" y="378000"/>
                </a:lnTo>
                <a:lnTo>
                  <a:pt x="450000" y="297000"/>
                </a:lnTo>
                <a:cubicBezTo>
                  <a:pt x="450000" y="252432"/>
                  <a:pt x="424656" y="211680"/>
                  <a:pt x="384624" y="192024"/>
                </a:cubicBezTo>
                <a:close/>
                <a:moveTo>
                  <a:pt x="297000" y="414000"/>
                </a:moveTo>
                <a:lnTo>
                  <a:pt x="270000" y="378648"/>
                </a:lnTo>
                <a:lnTo>
                  <a:pt x="286560" y="252000"/>
                </a:lnTo>
                <a:lnTo>
                  <a:pt x="308160" y="252000"/>
                </a:lnTo>
                <a:lnTo>
                  <a:pt x="324000" y="378648"/>
                </a:lnTo>
                <a:lnTo>
                  <a:pt x="297000" y="414000"/>
                </a:lnTo>
                <a:close/>
                <a:moveTo>
                  <a:pt x="153360" y="215496"/>
                </a:moveTo>
                <a:cubicBezTo>
                  <a:pt x="166032" y="198720"/>
                  <a:pt x="182520" y="185112"/>
                  <a:pt x="201384" y="175824"/>
                </a:cubicBezTo>
                <a:lnTo>
                  <a:pt x="206568" y="173232"/>
                </a:lnTo>
                <a:cubicBezTo>
                  <a:pt x="178992" y="139608"/>
                  <a:pt x="172296" y="93456"/>
                  <a:pt x="189144" y="53424"/>
                </a:cubicBezTo>
                <a:cubicBezTo>
                  <a:pt x="189720" y="51984"/>
                  <a:pt x="190368" y="50616"/>
                  <a:pt x="191016" y="49248"/>
                </a:cubicBezTo>
                <a:cubicBezTo>
                  <a:pt x="148680" y="23256"/>
                  <a:pt x="93240" y="36576"/>
                  <a:pt x="67248" y="78912"/>
                </a:cubicBezTo>
                <a:cubicBezTo>
                  <a:pt x="41256" y="121248"/>
                  <a:pt x="54576" y="176688"/>
                  <a:pt x="96912" y="202680"/>
                </a:cubicBezTo>
                <a:cubicBezTo>
                  <a:pt x="111096" y="211392"/>
                  <a:pt x="127368" y="215928"/>
                  <a:pt x="143928" y="215928"/>
                </a:cubicBezTo>
                <a:cubicBezTo>
                  <a:pt x="147168" y="216000"/>
                  <a:pt x="150264" y="215856"/>
                  <a:pt x="153360" y="215496"/>
                </a:cubicBezTo>
                <a:close/>
              </a:path>
            </a:pathLst>
          </a:custGeom>
          <a:solidFill>
            <a:schemeClr val="bg1"/>
          </a:solidFill>
          <a:ln w="714"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55 Roman"/>
              <a:ea typeface="+mn-ea"/>
              <a:cs typeface="+mn-cs"/>
            </a:endParaRPr>
          </a:p>
        </p:txBody>
      </p:sp>
      <p:sp>
        <p:nvSpPr>
          <p:cNvPr id="52" name="Rectangle 8">
            <a:extLst>
              <a:ext uri="{FF2B5EF4-FFF2-40B4-BE49-F238E27FC236}">
                <a16:creationId xmlns:a16="http://schemas.microsoft.com/office/drawing/2014/main" id="{3CEDDB0D-7D1D-401D-A00F-1F889D63EC27}"/>
              </a:ext>
            </a:extLst>
          </p:cNvPr>
          <p:cNvSpPr/>
          <p:nvPr userDrawn="1"/>
        </p:nvSpPr>
        <p:spPr>
          <a:xfrm>
            <a:off x="0" y="3961372"/>
            <a:ext cx="2903321" cy="12475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lstStyle/>
          <a:p>
            <a:pPr marL="303512" marR="0" lvl="0" indent="-170205" algn="l" defTabSz="685800" rtl="0" eaLnBrk="0" fontAlgn="auto" latinLnBrk="0" hangingPunct="0">
              <a:lnSpc>
                <a:spcPct val="100000"/>
              </a:lnSpc>
              <a:spcBef>
                <a:spcPts val="0"/>
              </a:spcBef>
              <a:spcAft>
                <a:spcPts val="0"/>
              </a:spcAft>
              <a:buClrTx/>
              <a:buSzTx/>
              <a:buFontTx/>
              <a:buNone/>
              <a:tabLst/>
              <a:defRPr/>
            </a:pPr>
            <a:r>
              <a:rPr kumimoji="0" lang="fr-FR" altLang="fr-FR" sz="900" b="1" i="0" u="none" strike="noStrike" kern="1200" cap="none" spc="0" normalizeH="0" baseline="0" noProof="0">
                <a:ln>
                  <a:noFill/>
                </a:ln>
                <a:solidFill>
                  <a:srgbClr val="FF7900"/>
                </a:solidFill>
                <a:effectLst/>
                <a:uLnTx/>
                <a:uFillTx/>
                <a:latin typeface="+mj-lt"/>
                <a:ea typeface="ＭＳ Ｐゴシック" pitchFamily="34" charset="-128"/>
                <a:cs typeface="+mn-cs"/>
              </a:rPr>
              <a:t>Customer profile</a:t>
            </a:r>
          </a:p>
        </p:txBody>
      </p:sp>
    </p:spTree>
    <p:extLst>
      <p:ext uri="{BB962C8B-B14F-4D97-AF65-F5344CB8AC3E}">
        <p14:creationId xmlns:p14="http://schemas.microsoft.com/office/powerpoint/2010/main" val="33461405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ase Study - Protect">
    <p:bg>
      <p:bgPr>
        <a:solidFill>
          <a:schemeClr val="tx1"/>
        </a:solidFill>
        <a:effectLst/>
      </p:bgPr>
    </p:bg>
    <p:spTree>
      <p:nvGrpSpPr>
        <p:cNvPr id="1" name=""/>
        <p:cNvGrpSpPr/>
        <p:nvPr/>
      </p:nvGrpSpPr>
      <p:grpSpPr>
        <a:xfrm>
          <a:off x="0" y="0"/>
          <a:ext cx="0" cy="0"/>
          <a:chOff x="0" y="0"/>
          <a:chExt cx="0" cy="0"/>
        </a:xfrm>
      </p:grpSpPr>
      <p:sp>
        <p:nvSpPr>
          <p:cNvPr id="25" name="Bildplatzhalter 2">
            <a:extLst>
              <a:ext uri="{FF2B5EF4-FFF2-40B4-BE49-F238E27FC236}">
                <a16:creationId xmlns:a16="http://schemas.microsoft.com/office/drawing/2014/main" id="{15652D91-4C71-40E2-86B9-CF7FEB7AD66F}"/>
              </a:ext>
            </a:extLst>
          </p:cNvPr>
          <p:cNvSpPr>
            <a:spLocks noGrp="1"/>
          </p:cNvSpPr>
          <p:nvPr>
            <p:ph type="pic" sz="quarter" idx="19"/>
          </p:nvPr>
        </p:nvSpPr>
        <p:spPr>
          <a:xfrm>
            <a:off x="-10391" y="0"/>
            <a:ext cx="2935433" cy="3897561"/>
          </a:xfrm>
          <a:prstGeom prst="rect">
            <a:avLst/>
          </a:prstGeom>
        </p:spPr>
        <p:txBody>
          <a:bodyPr tIns="1440000"/>
          <a:lstStyle>
            <a:lvl1pPr>
              <a:defRPr lang="de-DE" dirty="0">
                <a:solidFill>
                  <a:schemeClr val="bg1"/>
                </a:solidFill>
                <a:latin typeface="+mj-lt"/>
              </a:defRPr>
            </a:lvl1pPr>
          </a:lstStyle>
          <a:p>
            <a:pPr lvl="0"/>
            <a:r>
              <a:rPr lang="de-DE"/>
              <a:t>Bild durch Klicken auf Symbol hinzufügen</a:t>
            </a:r>
          </a:p>
        </p:txBody>
      </p:sp>
      <p:sp>
        <p:nvSpPr>
          <p:cNvPr id="31" name="Rectangle 8">
            <a:extLst>
              <a:ext uri="{FF2B5EF4-FFF2-40B4-BE49-F238E27FC236}">
                <a16:creationId xmlns:a16="http://schemas.microsoft.com/office/drawing/2014/main" id="{2DE6C286-BD2D-445D-A584-932FDCDBE6B3}"/>
              </a:ext>
            </a:extLst>
          </p:cNvPr>
          <p:cNvSpPr/>
          <p:nvPr userDrawn="1"/>
        </p:nvSpPr>
        <p:spPr>
          <a:xfrm>
            <a:off x="2919847" y="719166"/>
            <a:ext cx="6224153" cy="13125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7000" tIns="107964" rIns="71977" bIns="0"/>
          <a:lstStyle/>
          <a:p>
            <a:pPr marL="303512" marR="0" lvl="0" indent="-170205" algn="l" defTabSz="685800" rtl="0" eaLnBrk="0" fontAlgn="auto" latinLnBrk="0" hangingPunct="0">
              <a:lnSpc>
                <a:spcPct val="100000"/>
              </a:lnSpc>
              <a:spcBef>
                <a:spcPts val="0"/>
              </a:spcBef>
              <a:spcAft>
                <a:spcPts val="0"/>
              </a:spcAft>
              <a:buClrTx/>
              <a:buSzTx/>
              <a:buFontTx/>
              <a:buNone/>
              <a:tabLst/>
              <a:defRPr/>
            </a:pPr>
            <a:r>
              <a:rPr kumimoji="0" lang="fr-FR" altLang="fr-FR" sz="1574" b="1" i="0" u="none" strike="noStrike" kern="1200" cap="none" spc="0" normalizeH="0" baseline="0" noProof="0">
                <a:ln>
                  <a:noFill/>
                </a:ln>
                <a:solidFill>
                  <a:srgbClr val="FFFFFF"/>
                </a:solidFill>
                <a:effectLst/>
                <a:uLnTx/>
                <a:uFillTx/>
                <a:latin typeface="+mj-lt"/>
                <a:ea typeface="ＭＳ Ｐゴシック" pitchFamily="34" charset="-128"/>
                <a:cs typeface="+mn-cs"/>
              </a:rPr>
              <a:t>Challenges</a:t>
            </a:r>
          </a:p>
        </p:txBody>
      </p:sp>
      <p:sp>
        <p:nvSpPr>
          <p:cNvPr id="32" name="Rectangle 8">
            <a:extLst>
              <a:ext uri="{FF2B5EF4-FFF2-40B4-BE49-F238E27FC236}">
                <a16:creationId xmlns:a16="http://schemas.microsoft.com/office/drawing/2014/main" id="{AF414DE4-8CB4-4089-A10F-53D336D49E6A}"/>
              </a:ext>
            </a:extLst>
          </p:cNvPr>
          <p:cNvSpPr/>
          <p:nvPr userDrawn="1"/>
        </p:nvSpPr>
        <p:spPr>
          <a:xfrm>
            <a:off x="2919847" y="1875513"/>
            <a:ext cx="6224153" cy="18940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7000" tIns="107964" rIns="71977" bIns="0"/>
          <a:lstStyle/>
          <a:p>
            <a:pPr marL="303512" marR="0" lvl="0" indent="-170205" algn="l" defTabSz="685800" rtl="0" eaLnBrk="0" fontAlgn="auto" latinLnBrk="0" hangingPunct="0">
              <a:lnSpc>
                <a:spcPct val="100000"/>
              </a:lnSpc>
              <a:spcBef>
                <a:spcPts val="0"/>
              </a:spcBef>
              <a:spcAft>
                <a:spcPts val="0"/>
              </a:spcAft>
              <a:buClrTx/>
              <a:buSzTx/>
              <a:buFontTx/>
              <a:buNone/>
              <a:tabLst/>
              <a:defRPr/>
            </a:pPr>
            <a:r>
              <a:rPr kumimoji="0" lang="fr-FR" altLang="fr-FR" sz="1574" b="1" i="0" u="none" strike="noStrike" kern="1200" cap="none" spc="0" normalizeH="0" baseline="0" noProof="0">
                <a:ln>
                  <a:noFill/>
                </a:ln>
                <a:solidFill>
                  <a:srgbClr val="FFFFFF"/>
                </a:solidFill>
                <a:effectLst/>
                <a:uLnTx/>
                <a:uFillTx/>
                <a:latin typeface="+mj-lt"/>
                <a:ea typeface="ＭＳ Ｐゴシック" pitchFamily="34" charset="-128"/>
                <a:cs typeface="+mn-cs"/>
              </a:rPr>
              <a:t>Solutions</a:t>
            </a:r>
          </a:p>
        </p:txBody>
      </p:sp>
      <p:sp>
        <p:nvSpPr>
          <p:cNvPr id="33" name="Rectangle 9">
            <a:extLst>
              <a:ext uri="{FF2B5EF4-FFF2-40B4-BE49-F238E27FC236}">
                <a16:creationId xmlns:a16="http://schemas.microsoft.com/office/drawing/2014/main" id="{E69806AC-50DF-434B-857C-20DFB494143F}"/>
              </a:ext>
            </a:extLst>
          </p:cNvPr>
          <p:cNvSpPr/>
          <p:nvPr userDrawn="1"/>
        </p:nvSpPr>
        <p:spPr>
          <a:xfrm>
            <a:off x="2930238" y="3897563"/>
            <a:ext cx="6224153" cy="12471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tIns="54000" rIns="71977" bIns="0"/>
          <a:lstStyle/>
          <a:p>
            <a:pPr marL="303512" marR="0" lvl="0" indent="-170205" algn="l" defTabSz="685800" rtl="0" eaLnBrk="0" fontAlgn="auto" latinLnBrk="0" hangingPunct="0">
              <a:lnSpc>
                <a:spcPct val="100000"/>
              </a:lnSpc>
              <a:spcBef>
                <a:spcPts val="0"/>
              </a:spcBef>
              <a:spcAft>
                <a:spcPts val="0"/>
              </a:spcAft>
              <a:buClrTx/>
              <a:buSzTx/>
              <a:buFontTx/>
              <a:buNone/>
              <a:tabLst/>
              <a:defRPr/>
            </a:pPr>
            <a:r>
              <a:rPr kumimoji="0" lang="fr-FR" altLang="fr-FR" sz="1574" b="1" i="0" u="none" strike="noStrike" kern="1200" cap="none" spc="0" normalizeH="0" baseline="0" noProof="0" err="1">
                <a:ln>
                  <a:noFill/>
                </a:ln>
                <a:solidFill>
                  <a:srgbClr val="FFFFFF"/>
                </a:solidFill>
                <a:effectLst/>
                <a:uLnTx/>
                <a:uFillTx/>
                <a:latin typeface="+mj-lt"/>
                <a:ea typeface="ＭＳ Ｐゴシック" pitchFamily="34" charset="-128"/>
                <a:cs typeface="+mn-cs"/>
              </a:rPr>
              <a:t>Benefits</a:t>
            </a:r>
            <a:endParaRPr kumimoji="0" lang="fr-FR" altLang="fr-FR" sz="1574" b="1" i="0" u="none" strike="noStrike" kern="1200" cap="none" spc="0" normalizeH="0" baseline="0" noProof="0">
              <a:ln>
                <a:noFill/>
              </a:ln>
              <a:solidFill>
                <a:srgbClr val="FFFFFF"/>
              </a:solidFill>
              <a:effectLst/>
              <a:uLnTx/>
              <a:uFillTx/>
              <a:latin typeface="+mj-lt"/>
              <a:ea typeface="ＭＳ Ｐゴシック" pitchFamily="34" charset="-128"/>
              <a:cs typeface="+mn-cs"/>
            </a:endParaRPr>
          </a:p>
        </p:txBody>
      </p:sp>
      <p:sp>
        <p:nvSpPr>
          <p:cNvPr id="34" name="Espace réservé du titre 1">
            <a:extLst>
              <a:ext uri="{FF2B5EF4-FFF2-40B4-BE49-F238E27FC236}">
                <a16:creationId xmlns:a16="http://schemas.microsoft.com/office/drawing/2014/main" id="{DA9B1D91-3663-4149-8D87-BE270EC015C3}"/>
              </a:ext>
            </a:extLst>
          </p:cNvPr>
          <p:cNvSpPr>
            <a:spLocks noGrp="1"/>
          </p:cNvSpPr>
          <p:nvPr>
            <p:ph type="title"/>
          </p:nvPr>
        </p:nvSpPr>
        <p:spPr>
          <a:xfrm>
            <a:off x="3091301" y="166306"/>
            <a:ext cx="5896845" cy="413227"/>
          </a:xfrm>
          <a:prstGeom prst="rect">
            <a:avLst/>
          </a:prstGeom>
        </p:spPr>
        <p:txBody>
          <a:bodyPr tIns="0" rtlCol="0">
            <a:noAutofit/>
          </a:bodyPr>
          <a:lstStyle>
            <a:lvl1pPr>
              <a:lnSpc>
                <a:spcPct val="100000"/>
              </a:lnSpc>
              <a:defRPr sz="2100">
                <a:solidFill>
                  <a:schemeClr val="bg2"/>
                </a:solidFill>
                <a:latin typeface="+mj-lt"/>
              </a:defRPr>
            </a:lvl1pPr>
          </a:lstStyle>
          <a:p>
            <a:r>
              <a:rPr lang="de-DE"/>
              <a:t>Mastertitelformat bearbeiten</a:t>
            </a:r>
            <a:endParaRPr lang="fr-FR"/>
          </a:p>
        </p:txBody>
      </p:sp>
      <p:sp>
        <p:nvSpPr>
          <p:cNvPr id="35" name="Espace réservé du texte 32">
            <a:extLst>
              <a:ext uri="{FF2B5EF4-FFF2-40B4-BE49-F238E27FC236}">
                <a16:creationId xmlns:a16="http://schemas.microsoft.com/office/drawing/2014/main" id="{0401D698-B459-497C-B63D-F67727D453E2}"/>
              </a:ext>
            </a:extLst>
          </p:cNvPr>
          <p:cNvSpPr>
            <a:spLocks noGrp="1"/>
          </p:cNvSpPr>
          <p:nvPr>
            <p:ph type="body" sz="quarter" idx="12"/>
          </p:nvPr>
        </p:nvSpPr>
        <p:spPr>
          <a:xfrm>
            <a:off x="3091302" y="1080506"/>
            <a:ext cx="5896844" cy="769039"/>
          </a:xfrm>
          <a:prstGeom prst="rect">
            <a:avLst/>
          </a:prstGeom>
        </p:spPr>
        <p:txBody>
          <a:bodyPr lIns="0"/>
          <a:lstStyle>
            <a:lvl1pPr marL="0" indent="0">
              <a:buNone/>
              <a:defRPr sz="1050">
                <a:solidFill>
                  <a:schemeClr val="tx2">
                    <a:lumMod val="20000"/>
                    <a:lumOff val="80000"/>
                  </a:schemeClr>
                </a:solidFill>
                <a:latin typeface="+mn-lt"/>
              </a:defRPr>
            </a:lvl1pPr>
            <a:lvl2pPr marL="387293" indent="-214313">
              <a:buClr>
                <a:schemeClr val="bg2"/>
              </a:buClr>
              <a:buFont typeface="Wingdings" panose="05000000000000000000" pitchFamily="2" charset="2"/>
              <a:buChar char="§"/>
              <a:defRPr sz="1050">
                <a:solidFill>
                  <a:schemeClr val="tx2">
                    <a:lumMod val="20000"/>
                    <a:lumOff val="80000"/>
                  </a:schemeClr>
                </a:solidFill>
                <a:latin typeface="+mn-lt"/>
              </a:defRPr>
            </a:lvl2pPr>
            <a:lvl3pPr marL="856972" indent="-171395">
              <a:buClr>
                <a:schemeClr val="bg2"/>
              </a:buClr>
              <a:buFont typeface="Wingdings" panose="05000000000000000000" pitchFamily="2" charset="2"/>
              <a:buChar char="§"/>
              <a:defRPr sz="1050">
                <a:solidFill>
                  <a:schemeClr val="tx2">
                    <a:lumMod val="20000"/>
                    <a:lumOff val="80000"/>
                  </a:schemeClr>
                </a:solidFill>
                <a:latin typeface="+mn-lt"/>
              </a:defRPr>
            </a:lvl3pPr>
            <a:lvl4pPr marL="1199760" indent="-171395">
              <a:buClr>
                <a:schemeClr val="bg2"/>
              </a:buClr>
              <a:buFont typeface="Wingdings" panose="05000000000000000000" pitchFamily="2" charset="2"/>
              <a:buChar char="§"/>
              <a:defRPr sz="1050">
                <a:solidFill>
                  <a:schemeClr val="tx2">
                    <a:lumMod val="20000"/>
                    <a:lumOff val="80000"/>
                  </a:schemeClr>
                </a:solidFill>
                <a:latin typeface="+mn-lt"/>
              </a:defRPr>
            </a:lvl4pPr>
            <a:lvl5pPr marL="1542548" indent="-171395">
              <a:buClr>
                <a:schemeClr val="bg2"/>
              </a:buClr>
              <a:buFont typeface="Wingdings" panose="05000000000000000000" pitchFamily="2" charset="2"/>
              <a:buChar char="§"/>
              <a:defRPr sz="1050">
                <a:solidFill>
                  <a:schemeClr val="tx2">
                    <a:lumMod val="20000"/>
                    <a:lumOff val="80000"/>
                  </a:schemeClr>
                </a:solidFill>
                <a:latin typeface="+mn-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fr-FR"/>
          </a:p>
        </p:txBody>
      </p:sp>
      <p:sp>
        <p:nvSpPr>
          <p:cNvPr id="36" name="Espace réservé du texte 34">
            <a:extLst>
              <a:ext uri="{FF2B5EF4-FFF2-40B4-BE49-F238E27FC236}">
                <a16:creationId xmlns:a16="http://schemas.microsoft.com/office/drawing/2014/main" id="{87960134-4609-4212-81A7-5868C803C03E}"/>
              </a:ext>
            </a:extLst>
          </p:cNvPr>
          <p:cNvSpPr>
            <a:spLocks noGrp="1"/>
          </p:cNvSpPr>
          <p:nvPr>
            <p:ph type="body" sz="quarter" idx="13"/>
          </p:nvPr>
        </p:nvSpPr>
        <p:spPr>
          <a:xfrm>
            <a:off x="3091302" y="2228086"/>
            <a:ext cx="5896844" cy="1486359"/>
          </a:xfrm>
          <a:prstGeom prst="rect">
            <a:avLst/>
          </a:prstGeom>
        </p:spPr>
        <p:txBody>
          <a:bodyPr lIns="0"/>
          <a:lstStyle>
            <a:lvl1pPr marL="171395" indent="-171395">
              <a:buClr>
                <a:schemeClr val="bg2"/>
              </a:buClr>
              <a:buFont typeface="Wingdings" panose="05000000000000000000" pitchFamily="2" charset="2"/>
              <a:buChar char="§"/>
              <a:defRPr sz="1050">
                <a:solidFill>
                  <a:schemeClr val="tx2">
                    <a:lumMod val="20000"/>
                    <a:lumOff val="80000"/>
                  </a:schemeClr>
                </a:solidFill>
                <a:latin typeface="+mn-lt"/>
              </a:defRPr>
            </a:lvl1pPr>
            <a:lvl2pPr marL="387293" indent="-214313">
              <a:buClr>
                <a:schemeClr val="bg2"/>
              </a:buClr>
              <a:buFont typeface="Wingdings" panose="05000000000000000000" pitchFamily="2" charset="2"/>
              <a:buChar char="§"/>
              <a:defRPr sz="1050">
                <a:solidFill>
                  <a:schemeClr val="tx2">
                    <a:lumMod val="20000"/>
                    <a:lumOff val="80000"/>
                  </a:schemeClr>
                </a:solidFill>
                <a:latin typeface="+mn-lt"/>
              </a:defRPr>
            </a:lvl2pPr>
            <a:lvl3pPr marL="856972" indent="-171395">
              <a:buClr>
                <a:schemeClr val="bg2"/>
              </a:buClr>
              <a:buFont typeface="Wingdings" panose="05000000000000000000" pitchFamily="2" charset="2"/>
              <a:buChar char="§"/>
              <a:defRPr sz="1050">
                <a:solidFill>
                  <a:schemeClr val="tx2">
                    <a:lumMod val="20000"/>
                    <a:lumOff val="80000"/>
                  </a:schemeClr>
                </a:solidFill>
                <a:latin typeface="+mn-lt"/>
              </a:defRPr>
            </a:lvl3pPr>
            <a:lvl4pPr marL="1199760" indent="-171395">
              <a:buClr>
                <a:schemeClr val="bg2"/>
              </a:buClr>
              <a:buFont typeface="Wingdings" panose="05000000000000000000" pitchFamily="2" charset="2"/>
              <a:buChar char="§"/>
              <a:defRPr sz="1050">
                <a:solidFill>
                  <a:schemeClr val="tx2">
                    <a:lumMod val="20000"/>
                    <a:lumOff val="80000"/>
                  </a:schemeClr>
                </a:solidFill>
                <a:latin typeface="+mn-lt"/>
              </a:defRPr>
            </a:lvl4pPr>
            <a:lvl5pPr marL="1542548" indent="-171395">
              <a:buClr>
                <a:schemeClr val="bg2"/>
              </a:buClr>
              <a:buFont typeface="Wingdings" panose="05000000000000000000" pitchFamily="2" charset="2"/>
              <a:buChar char="§"/>
              <a:defRPr sz="1050">
                <a:solidFill>
                  <a:schemeClr val="tx2">
                    <a:lumMod val="20000"/>
                    <a:lumOff val="80000"/>
                  </a:schemeClr>
                </a:solidFill>
                <a:latin typeface="+mn-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fr-FR"/>
          </a:p>
        </p:txBody>
      </p:sp>
      <p:grpSp>
        <p:nvGrpSpPr>
          <p:cNvPr id="2" name="Gruppieren 1">
            <a:extLst>
              <a:ext uri="{FF2B5EF4-FFF2-40B4-BE49-F238E27FC236}">
                <a16:creationId xmlns:a16="http://schemas.microsoft.com/office/drawing/2014/main" id="{519A19E7-B2A3-492B-82AE-2D6AF4F9F86C}"/>
              </a:ext>
            </a:extLst>
          </p:cNvPr>
          <p:cNvGrpSpPr/>
          <p:nvPr userDrawn="1"/>
        </p:nvGrpSpPr>
        <p:grpSpPr>
          <a:xfrm>
            <a:off x="8309137" y="119228"/>
            <a:ext cx="920776" cy="501744"/>
            <a:chOff x="4189719" y="2101995"/>
            <a:chExt cx="1227701" cy="668785"/>
          </a:xfrm>
        </p:grpSpPr>
        <p:sp>
          <p:nvSpPr>
            <p:cNvPr id="51" name="Rectangle 62">
              <a:extLst>
                <a:ext uri="{FF2B5EF4-FFF2-40B4-BE49-F238E27FC236}">
                  <a16:creationId xmlns:a16="http://schemas.microsoft.com/office/drawing/2014/main" id="{3577D7AE-70E0-49D4-8716-7EBA1710E002}"/>
                </a:ext>
              </a:extLst>
            </p:cNvPr>
            <p:cNvSpPr>
              <a:spLocks noChangeArrowheads="1"/>
            </p:cNvSpPr>
            <p:nvPr userDrawn="1"/>
          </p:nvSpPr>
          <p:spPr bwMode="auto">
            <a:xfrm>
              <a:off x="4805959" y="2388617"/>
              <a:ext cx="611461" cy="76433"/>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75 Bold"/>
                <a:ea typeface="+mn-ea"/>
                <a:cs typeface="+mn-cs"/>
              </a:endParaRPr>
            </a:p>
          </p:txBody>
        </p:sp>
        <p:sp>
          <p:nvSpPr>
            <p:cNvPr id="52" name="Freeform 73">
              <a:extLst>
                <a:ext uri="{FF2B5EF4-FFF2-40B4-BE49-F238E27FC236}">
                  <a16:creationId xmlns:a16="http://schemas.microsoft.com/office/drawing/2014/main" id="{5487B532-ADAE-4237-9B64-2ABCA9AF9C27}"/>
                </a:ext>
              </a:extLst>
            </p:cNvPr>
            <p:cNvSpPr>
              <a:spLocks noEditPoints="1"/>
            </p:cNvSpPr>
            <p:nvPr userDrawn="1"/>
          </p:nvSpPr>
          <p:spPr bwMode="auto">
            <a:xfrm>
              <a:off x="4189719" y="2101995"/>
              <a:ext cx="654456" cy="654456"/>
            </a:xfrm>
            <a:custGeom>
              <a:avLst/>
              <a:gdLst>
                <a:gd name="T0" fmla="*/ 103 w 206"/>
                <a:gd name="T1" fmla="*/ 206 h 206"/>
                <a:gd name="T2" fmla="*/ 0 w 206"/>
                <a:gd name="T3" fmla="*/ 103 h 206"/>
                <a:gd name="T4" fmla="*/ 103 w 206"/>
                <a:gd name="T5" fmla="*/ 0 h 206"/>
                <a:gd name="T6" fmla="*/ 206 w 206"/>
                <a:gd name="T7" fmla="*/ 103 h 206"/>
                <a:gd name="T8" fmla="*/ 103 w 206"/>
                <a:gd name="T9" fmla="*/ 206 h 206"/>
                <a:gd name="T10" fmla="*/ 103 w 206"/>
                <a:gd name="T11" fmla="*/ 25 h 206"/>
                <a:gd name="T12" fmla="*/ 24 w 206"/>
                <a:gd name="T13" fmla="*/ 103 h 206"/>
                <a:gd name="T14" fmla="*/ 103 w 206"/>
                <a:gd name="T15" fmla="*/ 182 h 206"/>
                <a:gd name="T16" fmla="*/ 181 w 206"/>
                <a:gd name="T17" fmla="*/ 103 h 206"/>
                <a:gd name="T18" fmla="*/ 103 w 206"/>
                <a:gd name="T19" fmla="*/ 25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6" h="206">
                  <a:moveTo>
                    <a:pt x="103" y="206"/>
                  </a:moveTo>
                  <a:cubicBezTo>
                    <a:pt x="46" y="206"/>
                    <a:pt x="0" y="160"/>
                    <a:pt x="0" y="103"/>
                  </a:cubicBezTo>
                  <a:cubicBezTo>
                    <a:pt x="0" y="47"/>
                    <a:pt x="46" y="0"/>
                    <a:pt x="103" y="0"/>
                  </a:cubicBezTo>
                  <a:cubicBezTo>
                    <a:pt x="159" y="0"/>
                    <a:pt x="206" y="47"/>
                    <a:pt x="206" y="103"/>
                  </a:cubicBezTo>
                  <a:cubicBezTo>
                    <a:pt x="206" y="160"/>
                    <a:pt x="159" y="206"/>
                    <a:pt x="103" y="206"/>
                  </a:cubicBezTo>
                  <a:close/>
                  <a:moveTo>
                    <a:pt x="103" y="25"/>
                  </a:moveTo>
                  <a:cubicBezTo>
                    <a:pt x="59" y="25"/>
                    <a:pt x="24" y="60"/>
                    <a:pt x="24" y="103"/>
                  </a:cubicBezTo>
                  <a:cubicBezTo>
                    <a:pt x="24" y="147"/>
                    <a:pt x="59" y="182"/>
                    <a:pt x="103" y="182"/>
                  </a:cubicBezTo>
                  <a:cubicBezTo>
                    <a:pt x="146" y="182"/>
                    <a:pt x="181" y="147"/>
                    <a:pt x="181" y="103"/>
                  </a:cubicBezTo>
                  <a:cubicBezTo>
                    <a:pt x="181" y="60"/>
                    <a:pt x="146" y="25"/>
                    <a:pt x="103" y="25"/>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75 Bold"/>
                <a:ea typeface="+mn-ea"/>
                <a:cs typeface="+mn-cs"/>
              </a:endParaRPr>
            </a:p>
          </p:txBody>
        </p:sp>
        <p:sp>
          <p:nvSpPr>
            <p:cNvPr id="53" name="Oval 74">
              <a:extLst>
                <a:ext uri="{FF2B5EF4-FFF2-40B4-BE49-F238E27FC236}">
                  <a16:creationId xmlns:a16="http://schemas.microsoft.com/office/drawing/2014/main" id="{BAA1C7D9-C57D-4189-83E4-1CDB7FC0853B}"/>
                </a:ext>
              </a:extLst>
            </p:cNvPr>
            <p:cNvSpPr>
              <a:spLocks noChangeArrowheads="1"/>
            </p:cNvSpPr>
            <p:nvPr userDrawn="1"/>
          </p:nvSpPr>
          <p:spPr bwMode="auto">
            <a:xfrm>
              <a:off x="4390355" y="2302630"/>
              <a:ext cx="257960" cy="25796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75 Bold"/>
                <a:ea typeface="+mn-ea"/>
                <a:cs typeface="+mn-cs"/>
              </a:endParaRPr>
            </a:p>
          </p:txBody>
        </p:sp>
        <p:sp>
          <p:nvSpPr>
            <p:cNvPr id="54" name="Freeform 75" hidden="1">
              <a:extLst>
                <a:ext uri="{FF2B5EF4-FFF2-40B4-BE49-F238E27FC236}">
                  <a16:creationId xmlns:a16="http://schemas.microsoft.com/office/drawing/2014/main" id="{5065EA5A-F001-467E-B463-387DB432412A}"/>
                </a:ext>
              </a:extLst>
            </p:cNvPr>
            <p:cNvSpPr>
              <a:spLocks/>
            </p:cNvSpPr>
            <p:nvPr userDrawn="1"/>
          </p:nvSpPr>
          <p:spPr bwMode="auto">
            <a:xfrm>
              <a:off x="4266152" y="2417279"/>
              <a:ext cx="262739" cy="353501"/>
            </a:xfrm>
            <a:custGeom>
              <a:avLst/>
              <a:gdLst>
                <a:gd name="T0" fmla="*/ 4 w 55"/>
                <a:gd name="T1" fmla="*/ 74 h 74"/>
                <a:gd name="T2" fmla="*/ 0 w 55"/>
                <a:gd name="T3" fmla="*/ 70 h 74"/>
                <a:gd name="T4" fmla="*/ 50 w 55"/>
                <a:gd name="T5" fmla="*/ 0 h 74"/>
                <a:gd name="T6" fmla="*/ 55 w 55"/>
                <a:gd name="T7" fmla="*/ 4 h 74"/>
                <a:gd name="T8" fmla="*/ 4 w 55"/>
                <a:gd name="T9" fmla="*/ 74 h 74"/>
              </a:gdLst>
              <a:ahLst/>
              <a:cxnLst>
                <a:cxn ang="0">
                  <a:pos x="T0" y="T1"/>
                </a:cxn>
                <a:cxn ang="0">
                  <a:pos x="T2" y="T3"/>
                </a:cxn>
                <a:cxn ang="0">
                  <a:pos x="T4" y="T5"/>
                </a:cxn>
                <a:cxn ang="0">
                  <a:pos x="T6" y="T7"/>
                </a:cxn>
                <a:cxn ang="0">
                  <a:pos x="T8" y="T9"/>
                </a:cxn>
              </a:cxnLst>
              <a:rect l="0" t="0" r="r" b="b"/>
              <a:pathLst>
                <a:path w="55" h="74">
                  <a:moveTo>
                    <a:pt x="4" y="74"/>
                  </a:moveTo>
                  <a:lnTo>
                    <a:pt x="0" y="70"/>
                  </a:lnTo>
                  <a:lnTo>
                    <a:pt x="50" y="0"/>
                  </a:lnTo>
                  <a:lnTo>
                    <a:pt x="55" y="4"/>
                  </a:lnTo>
                  <a:lnTo>
                    <a:pt x="4" y="7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75 Bold"/>
                <a:ea typeface="+mn-ea"/>
                <a:cs typeface="+mn-cs"/>
              </a:endParaRPr>
            </a:p>
          </p:txBody>
        </p:sp>
        <p:sp>
          <p:nvSpPr>
            <p:cNvPr id="55" name="Line 76">
              <a:extLst>
                <a:ext uri="{FF2B5EF4-FFF2-40B4-BE49-F238E27FC236}">
                  <a16:creationId xmlns:a16="http://schemas.microsoft.com/office/drawing/2014/main" id="{5FED932B-F56E-4D90-A18B-A22EBBF32822}"/>
                </a:ext>
              </a:extLst>
            </p:cNvPr>
            <p:cNvSpPr>
              <a:spLocks noChangeShapeType="1"/>
            </p:cNvSpPr>
            <p:nvPr userDrawn="1"/>
          </p:nvSpPr>
          <p:spPr bwMode="auto">
            <a:xfrm>
              <a:off x="4519336" y="2140211"/>
              <a:ext cx="0" cy="0"/>
            </a:xfrm>
            <a:prstGeom prst="line">
              <a:avLst/>
            </a:prstGeom>
            <a:noFill/>
            <a:ln w="25400" cap="flat">
              <a:solidFill>
                <a:srgbClr val="FFD20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75 Bold"/>
                <a:ea typeface="+mn-ea"/>
                <a:cs typeface="+mn-cs"/>
              </a:endParaRPr>
            </a:p>
          </p:txBody>
        </p:sp>
        <p:sp>
          <p:nvSpPr>
            <p:cNvPr id="56" name="Freeform 77">
              <a:extLst>
                <a:ext uri="{FF2B5EF4-FFF2-40B4-BE49-F238E27FC236}">
                  <a16:creationId xmlns:a16="http://schemas.microsoft.com/office/drawing/2014/main" id="{C724FA82-15D3-41D4-A12C-562EBE61261A}"/>
                </a:ext>
              </a:extLst>
            </p:cNvPr>
            <p:cNvSpPr>
              <a:spLocks/>
            </p:cNvSpPr>
            <p:nvPr userDrawn="1"/>
          </p:nvSpPr>
          <p:spPr bwMode="auto">
            <a:xfrm>
              <a:off x="4323476" y="2632244"/>
              <a:ext cx="386942" cy="124203"/>
            </a:xfrm>
            <a:custGeom>
              <a:avLst/>
              <a:gdLst>
                <a:gd name="T0" fmla="*/ 61 w 121"/>
                <a:gd name="T1" fmla="*/ 39 h 39"/>
                <a:gd name="T2" fmla="*/ 0 w 121"/>
                <a:gd name="T3" fmla="*/ 20 h 39"/>
                <a:gd name="T4" fmla="*/ 14 w 121"/>
                <a:gd name="T5" fmla="*/ 0 h 39"/>
                <a:gd name="T6" fmla="*/ 61 w 121"/>
                <a:gd name="T7" fmla="*/ 15 h 39"/>
                <a:gd name="T8" fmla="*/ 107 w 121"/>
                <a:gd name="T9" fmla="*/ 0 h 39"/>
                <a:gd name="T10" fmla="*/ 121 w 121"/>
                <a:gd name="T11" fmla="*/ 20 h 39"/>
                <a:gd name="T12" fmla="*/ 61 w 121"/>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121" h="39">
                  <a:moveTo>
                    <a:pt x="61" y="39"/>
                  </a:moveTo>
                  <a:cubicBezTo>
                    <a:pt x="39" y="39"/>
                    <a:pt x="18" y="32"/>
                    <a:pt x="0" y="20"/>
                  </a:cubicBezTo>
                  <a:cubicBezTo>
                    <a:pt x="14" y="0"/>
                    <a:pt x="14" y="0"/>
                    <a:pt x="14" y="0"/>
                  </a:cubicBezTo>
                  <a:cubicBezTo>
                    <a:pt x="28" y="10"/>
                    <a:pt x="44" y="15"/>
                    <a:pt x="61" y="15"/>
                  </a:cubicBezTo>
                  <a:cubicBezTo>
                    <a:pt x="77" y="15"/>
                    <a:pt x="93" y="10"/>
                    <a:pt x="107" y="0"/>
                  </a:cubicBezTo>
                  <a:cubicBezTo>
                    <a:pt x="121" y="20"/>
                    <a:pt x="121" y="20"/>
                    <a:pt x="121" y="20"/>
                  </a:cubicBezTo>
                  <a:cubicBezTo>
                    <a:pt x="103" y="32"/>
                    <a:pt x="83" y="39"/>
                    <a:pt x="61" y="3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75 Bold"/>
                <a:ea typeface="+mn-ea"/>
                <a:cs typeface="+mn-cs"/>
              </a:endParaRPr>
            </a:p>
          </p:txBody>
        </p:sp>
      </p:grpSp>
      <p:sp>
        <p:nvSpPr>
          <p:cNvPr id="57" name="Rectangle 9">
            <a:extLst>
              <a:ext uri="{FF2B5EF4-FFF2-40B4-BE49-F238E27FC236}">
                <a16:creationId xmlns:a16="http://schemas.microsoft.com/office/drawing/2014/main" id="{8D81676B-8197-455F-BB94-4574A06FA29F}"/>
              </a:ext>
            </a:extLst>
          </p:cNvPr>
          <p:cNvSpPr/>
          <p:nvPr userDrawn="1"/>
        </p:nvSpPr>
        <p:spPr>
          <a:xfrm>
            <a:off x="2928291" y="3897942"/>
            <a:ext cx="69523" cy="124714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tIns="54000" rIns="71977" bIns="0"/>
          <a:lstStyle/>
          <a:p>
            <a:pPr marL="303512" marR="0" lvl="0" indent="-170205" algn="l" defTabSz="685800" rtl="0" eaLnBrk="0" fontAlgn="auto" latinLnBrk="0" hangingPunct="0">
              <a:lnSpc>
                <a:spcPct val="100000"/>
              </a:lnSpc>
              <a:spcBef>
                <a:spcPts val="0"/>
              </a:spcBef>
              <a:spcAft>
                <a:spcPts val="0"/>
              </a:spcAft>
              <a:buClrTx/>
              <a:buSzTx/>
              <a:buFontTx/>
              <a:buNone/>
              <a:tabLst/>
              <a:defRPr/>
            </a:pPr>
            <a:endParaRPr kumimoji="0" lang="fr-FR" altLang="fr-FR" sz="1574" b="1" i="0" u="none" strike="noStrike" kern="1200" cap="none" spc="0" normalizeH="0" baseline="0" noProof="0">
              <a:ln>
                <a:noFill/>
              </a:ln>
              <a:solidFill>
                <a:srgbClr val="FFFFFF"/>
              </a:solidFill>
              <a:effectLst/>
              <a:uLnTx/>
              <a:uFillTx/>
              <a:latin typeface="Helvetica 75 Bold"/>
              <a:ea typeface="ＭＳ Ｐゴシック" pitchFamily="34" charset="-128"/>
              <a:cs typeface="+mn-cs"/>
            </a:endParaRPr>
          </a:p>
        </p:txBody>
      </p:sp>
      <p:sp>
        <p:nvSpPr>
          <p:cNvPr id="58" name="Espace réservé du texte 36">
            <a:extLst>
              <a:ext uri="{FF2B5EF4-FFF2-40B4-BE49-F238E27FC236}">
                <a16:creationId xmlns:a16="http://schemas.microsoft.com/office/drawing/2014/main" id="{75BFD340-EAD2-4848-835F-2840FFC35E25}"/>
              </a:ext>
            </a:extLst>
          </p:cNvPr>
          <p:cNvSpPr>
            <a:spLocks noGrp="1"/>
          </p:cNvSpPr>
          <p:nvPr>
            <p:ph type="body" sz="quarter" idx="14"/>
          </p:nvPr>
        </p:nvSpPr>
        <p:spPr>
          <a:xfrm>
            <a:off x="3091301" y="4227864"/>
            <a:ext cx="5896845" cy="916845"/>
          </a:xfrm>
          <a:prstGeom prst="rect">
            <a:avLst/>
          </a:prstGeom>
        </p:spPr>
        <p:txBody>
          <a:bodyPr lIns="0">
            <a:noAutofit/>
          </a:bodyPr>
          <a:lstStyle>
            <a:lvl1pPr marL="171395" indent="-171395">
              <a:buClr>
                <a:schemeClr val="bg1"/>
              </a:buClr>
              <a:buFont typeface="Wingdings" panose="05000000000000000000" pitchFamily="2" charset="2"/>
              <a:buChar char="§"/>
              <a:defRPr sz="1050">
                <a:solidFill>
                  <a:schemeClr val="bg1"/>
                </a:solidFill>
                <a:latin typeface="+mj-lt"/>
              </a:defRPr>
            </a:lvl1pPr>
            <a:lvl2pPr marL="387293" indent="-214313">
              <a:buClr>
                <a:schemeClr val="bg1"/>
              </a:buClr>
              <a:buFont typeface="Wingdings" panose="05000000000000000000" pitchFamily="2" charset="2"/>
              <a:buChar char="§"/>
              <a:defRPr sz="1050">
                <a:solidFill>
                  <a:schemeClr val="bg1"/>
                </a:solidFill>
                <a:latin typeface="+mj-lt"/>
              </a:defRPr>
            </a:lvl2pPr>
            <a:lvl3pPr marL="856972" indent="-171395">
              <a:buClr>
                <a:schemeClr val="bg1"/>
              </a:buClr>
              <a:buFont typeface="Wingdings" panose="05000000000000000000" pitchFamily="2" charset="2"/>
              <a:buChar char="§"/>
              <a:defRPr sz="1050">
                <a:solidFill>
                  <a:schemeClr val="bg1"/>
                </a:solidFill>
                <a:latin typeface="+mj-lt"/>
              </a:defRPr>
            </a:lvl3pPr>
            <a:lvl4pPr marL="1199760" indent="-171395">
              <a:buClr>
                <a:schemeClr val="bg1"/>
              </a:buClr>
              <a:buFont typeface="Wingdings" panose="05000000000000000000" pitchFamily="2" charset="2"/>
              <a:buChar char="§"/>
              <a:defRPr sz="1050">
                <a:solidFill>
                  <a:schemeClr val="bg1"/>
                </a:solidFill>
                <a:latin typeface="+mj-lt"/>
              </a:defRPr>
            </a:lvl4pPr>
            <a:lvl5pPr marL="1542548" indent="-171395">
              <a:buClr>
                <a:schemeClr val="bg1"/>
              </a:buClr>
              <a:buFont typeface="Wingdings" panose="05000000000000000000" pitchFamily="2" charset="2"/>
              <a:buChar char="§"/>
              <a:defRPr sz="1050">
                <a:solidFill>
                  <a:schemeClr val="bg1"/>
                </a:solidFill>
                <a:latin typeface="+mj-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fr-FR"/>
          </a:p>
        </p:txBody>
      </p:sp>
      <p:sp>
        <p:nvSpPr>
          <p:cNvPr id="59" name="Espace réservé du texte 40">
            <a:extLst>
              <a:ext uri="{FF2B5EF4-FFF2-40B4-BE49-F238E27FC236}">
                <a16:creationId xmlns:a16="http://schemas.microsoft.com/office/drawing/2014/main" id="{C16D811D-551F-454B-A397-DB743951D23B}"/>
              </a:ext>
            </a:extLst>
          </p:cNvPr>
          <p:cNvSpPr>
            <a:spLocks noGrp="1"/>
          </p:cNvSpPr>
          <p:nvPr>
            <p:ph type="body" sz="quarter" idx="16" hasCustomPrompt="1"/>
          </p:nvPr>
        </p:nvSpPr>
        <p:spPr>
          <a:xfrm>
            <a:off x="745676" y="4640569"/>
            <a:ext cx="711406" cy="458211"/>
          </a:xfrm>
          <a:prstGeom prst="rect">
            <a:avLst/>
          </a:prstGeom>
        </p:spPr>
        <p:txBody>
          <a:bodyPr lIns="36000" rIns="36000"/>
          <a:lstStyle>
            <a:lvl1pPr marL="0" indent="0" algn="ctr">
              <a:lnSpc>
                <a:spcPct val="100000"/>
              </a:lnSpc>
              <a:spcAft>
                <a:spcPts val="0"/>
              </a:spcAft>
              <a:buNone/>
              <a:defRPr sz="900" b="1">
                <a:solidFill>
                  <a:schemeClr val="bg1"/>
                </a:solidFill>
                <a:latin typeface="+mj-lt"/>
              </a:defRPr>
            </a:lvl1pPr>
            <a:lvl2pPr>
              <a:defRPr sz="1349">
                <a:solidFill>
                  <a:schemeClr val="bg1"/>
                </a:solidFill>
                <a:latin typeface="Helvetica 75 Bold" panose="020B0804020202020204" pitchFamily="34" charset="0"/>
              </a:defRPr>
            </a:lvl2pPr>
            <a:lvl3pPr>
              <a:defRPr sz="1349">
                <a:solidFill>
                  <a:schemeClr val="bg1"/>
                </a:solidFill>
                <a:latin typeface="Helvetica 75 Bold" panose="020B0804020202020204" pitchFamily="34" charset="0"/>
              </a:defRPr>
            </a:lvl3pPr>
            <a:lvl4pPr>
              <a:defRPr sz="1349">
                <a:solidFill>
                  <a:schemeClr val="bg1"/>
                </a:solidFill>
                <a:latin typeface="Helvetica 75 Bold" panose="020B0804020202020204" pitchFamily="34" charset="0"/>
              </a:defRPr>
            </a:lvl4pPr>
            <a:lvl5pPr>
              <a:defRPr sz="1349">
                <a:solidFill>
                  <a:schemeClr val="bg1"/>
                </a:solidFill>
                <a:latin typeface="Helvetica 75 Bold" panose="020B0804020202020204" pitchFamily="34" charset="0"/>
              </a:defRPr>
            </a:lvl5pPr>
          </a:lstStyle>
          <a:p>
            <a:pPr lvl="0"/>
            <a:r>
              <a:rPr lang="fr-FR" err="1"/>
              <a:t>Number</a:t>
            </a:r>
            <a:r>
              <a:rPr lang="fr-FR"/>
              <a:t> of </a:t>
            </a:r>
            <a:r>
              <a:rPr lang="fr-FR" err="1"/>
              <a:t>employees</a:t>
            </a:r>
            <a:endParaRPr lang="fr-FR"/>
          </a:p>
          <a:p>
            <a:pPr lvl="0"/>
            <a:endParaRPr lang="fr-FR"/>
          </a:p>
        </p:txBody>
      </p:sp>
      <p:sp>
        <p:nvSpPr>
          <p:cNvPr id="60" name="Espace réservé du texte 40">
            <a:extLst>
              <a:ext uri="{FF2B5EF4-FFF2-40B4-BE49-F238E27FC236}">
                <a16:creationId xmlns:a16="http://schemas.microsoft.com/office/drawing/2014/main" id="{54C11768-B2E4-4968-A26A-23BFAFC2A4E1}"/>
              </a:ext>
            </a:extLst>
          </p:cNvPr>
          <p:cNvSpPr>
            <a:spLocks noGrp="1"/>
          </p:cNvSpPr>
          <p:nvPr>
            <p:ph type="body" sz="quarter" idx="17" hasCustomPrompt="1"/>
          </p:nvPr>
        </p:nvSpPr>
        <p:spPr>
          <a:xfrm>
            <a:off x="20435" y="4640568"/>
            <a:ext cx="711406" cy="459141"/>
          </a:xfrm>
          <a:prstGeom prst="rect">
            <a:avLst/>
          </a:prstGeom>
        </p:spPr>
        <p:txBody>
          <a:bodyPr lIns="36000" rIns="36000"/>
          <a:lstStyle>
            <a:lvl1pPr marL="0" indent="0" algn="ctr">
              <a:lnSpc>
                <a:spcPct val="100000"/>
              </a:lnSpc>
              <a:spcAft>
                <a:spcPts val="0"/>
              </a:spcAft>
              <a:buNone/>
              <a:defRPr sz="900" b="1">
                <a:solidFill>
                  <a:schemeClr val="bg1"/>
                </a:solidFill>
                <a:latin typeface="+mj-lt"/>
              </a:defRPr>
            </a:lvl1pPr>
            <a:lvl2pPr>
              <a:defRPr sz="1349">
                <a:solidFill>
                  <a:schemeClr val="bg1"/>
                </a:solidFill>
                <a:latin typeface="Helvetica 75 Bold" panose="020B0804020202020204" pitchFamily="34" charset="0"/>
              </a:defRPr>
            </a:lvl2pPr>
            <a:lvl3pPr>
              <a:defRPr sz="1349">
                <a:solidFill>
                  <a:schemeClr val="bg1"/>
                </a:solidFill>
                <a:latin typeface="Helvetica 75 Bold" panose="020B0804020202020204" pitchFamily="34" charset="0"/>
              </a:defRPr>
            </a:lvl3pPr>
            <a:lvl4pPr>
              <a:defRPr sz="1349">
                <a:solidFill>
                  <a:schemeClr val="bg1"/>
                </a:solidFill>
                <a:latin typeface="Helvetica 75 Bold" panose="020B0804020202020204" pitchFamily="34" charset="0"/>
              </a:defRPr>
            </a:lvl4pPr>
            <a:lvl5pPr>
              <a:defRPr sz="1349">
                <a:solidFill>
                  <a:schemeClr val="bg1"/>
                </a:solidFill>
                <a:latin typeface="Helvetica 75 Bold" panose="020B0804020202020204" pitchFamily="34" charset="0"/>
              </a:defRPr>
            </a:lvl5pPr>
          </a:lstStyle>
          <a:p>
            <a:pPr lvl="0"/>
            <a:r>
              <a:rPr lang="fr-FR" err="1"/>
              <a:t>Industry</a:t>
            </a:r>
            <a:endParaRPr lang="fr-FR"/>
          </a:p>
        </p:txBody>
      </p:sp>
      <p:sp>
        <p:nvSpPr>
          <p:cNvPr id="61" name="Espace réservé du texte 40">
            <a:extLst>
              <a:ext uri="{FF2B5EF4-FFF2-40B4-BE49-F238E27FC236}">
                <a16:creationId xmlns:a16="http://schemas.microsoft.com/office/drawing/2014/main" id="{C0AEEE19-58AB-483D-8285-F932108E0239}"/>
              </a:ext>
            </a:extLst>
          </p:cNvPr>
          <p:cNvSpPr>
            <a:spLocks noGrp="1"/>
          </p:cNvSpPr>
          <p:nvPr>
            <p:ph type="body" sz="quarter" idx="18" hasCustomPrompt="1"/>
          </p:nvPr>
        </p:nvSpPr>
        <p:spPr>
          <a:xfrm>
            <a:off x="1470917" y="4640569"/>
            <a:ext cx="711406" cy="458214"/>
          </a:xfrm>
          <a:prstGeom prst="rect">
            <a:avLst/>
          </a:prstGeom>
        </p:spPr>
        <p:txBody>
          <a:bodyPr lIns="36000" rIns="36000"/>
          <a:lstStyle>
            <a:lvl1pPr marL="0" indent="0" algn="ctr">
              <a:lnSpc>
                <a:spcPct val="100000"/>
              </a:lnSpc>
              <a:spcAft>
                <a:spcPts val="0"/>
              </a:spcAft>
              <a:buNone/>
              <a:defRPr sz="900" b="1">
                <a:solidFill>
                  <a:schemeClr val="bg1"/>
                </a:solidFill>
                <a:latin typeface="+mj-lt"/>
              </a:defRPr>
            </a:lvl1pPr>
            <a:lvl2pPr>
              <a:defRPr sz="1349">
                <a:solidFill>
                  <a:schemeClr val="bg1"/>
                </a:solidFill>
                <a:latin typeface="Helvetica 75 Bold" panose="020B0804020202020204" pitchFamily="34" charset="0"/>
              </a:defRPr>
            </a:lvl2pPr>
            <a:lvl3pPr>
              <a:defRPr sz="1349">
                <a:solidFill>
                  <a:schemeClr val="bg1"/>
                </a:solidFill>
                <a:latin typeface="Helvetica 75 Bold" panose="020B0804020202020204" pitchFamily="34" charset="0"/>
              </a:defRPr>
            </a:lvl3pPr>
            <a:lvl4pPr>
              <a:defRPr sz="1349">
                <a:solidFill>
                  <a:schemeClr val="bg1"/>
                </a:solidFill>
                <a:latin typeface="Helvetica 75 Bold" panose="020B0804020202020204" pitchFamily="34" charset="0"/>
              </a:defRPr>
            </a:lvl4pPr>
            <a:lvl5pPr>
              <a:defRPr sz="1349">
                <a:solidFill>
                  <a:schemeClr val="bg1"/>
                </a:solidFill>
                <a:latin typeface="Helvetica 75 Bold" panose="020B0804020202020204" pitchFamily="34" charset="0"/>
              </a:defRPr>
            </a:lvl5pPr>
          </a:lstStyle>
          <a:p>
            <a:pPr lvl="0"/>
            <a:r>
              <a:rPr lang="fr-FR"/>
              <a:t>Revenue</a:t>
            </a:r>
          </a:p>
        </p:txBody>
      </p:sp>
      <p:sp>
        <p:nvSpPr>
          <p:cNvPr id="62" name="Bildplatzhalter 2">
            <a:extLst>
              <a:ext uri="{FF2B5EF4-FFF2-40B4-BE49-F238E27FC236}">
                <a16:creationId xmlns:a16="http://schemas.microsoft.com/office/drawing/2014/main" id="{D0B321E5-4854-496E-BA50-9DC87252790F}"/>
              </a:ext>
            </a:extLst>
          </p:cNvPr>
          <p:cNvSpPr>
            <a:spLocks noGrp="1"/>
          </p:cNvSpPr>
          <p:nvPr>
            <p:ph type="pic" sz="quarter" idx="24"/>
          </p:nvPr>
        </p:nvSpPr>
        <p:spPr>
          <a:xfrm>
            <a:off x="153462" y="4154959"/>
            <a:ext cx="459000" cy="459142"/>
          </a:xfrm>
          <a:prstGeom prst="rect">
            <a:avLst/>
          </a:prstGeom>
        </p:spPr>
        <p:txBody>
          <a:bodyPr lIns="36000" tIns="36000" rIns="0" bIns="36000">
            <a:normAutofit/>
          </a:bodyPr>
          <a:lstStyle>
            <a:lvl1pPr marL="0" indent="0">
              <a:buFontTx/>
              <a:buNone/>
              <a:defRPr sz="675">
                <a:solidFill>
                  <a:schemeClr val="bg1"/>
                </a:solidFill>
              </a:defRPr>
            </a:lvl1pPr>
          </a:lstStyle>
          <a:p>
            <a:r>
              <a:rPr lang="de-DE"/>
              <a:t>Bild durch Klicken auf Symbol hinzufügen</a:t>
            </a:r>
          </a:p>
        </p:txBody>
      </p:sp>
      <p:sp>
        <p:nvSpPr>
          <p:cNvPr id="63" name="Espace réservé du texte 40">
            <a:extLst>
              <a:ext uri="{FF2B5EF4-FFF2-40B4-BE49-F238E27FC236}">
                <a16:creationId xmlns:a16="http://schemas.microsoft.com/office/drawing/2014/main" id="{C2A14AFA-F689-428A-86BA-3FF0F597ADFD}"/>
              </a:ext>
            </a:extLst>
          </p:cNvPr>
          <p:cNvSpPr>
            <a:spLocks noGrp="1"/>
          </p:cNvSpPr>
          <p:nvPr>
            <p:ph type="body" sz="quarter" idx="28" hasCustomPrompt="1"/>
          </p:nvPr>
        </p:nvSpPr>
        <p:spPr>
          <a:xfrm>
            <a:off x="2196159" y="4640569"/>
            <a:ext cx="711406" cy="458214"/>
          </a:xfrm>
          <a:prstGeom prst="rect">
            <a:avLst/>
          </a:prstGeom>
        </p:spPr>
        <p:txBody>
          <a:bodyPr lIns="36000" rIns="36000"/>
          <a:lstStyle>
            <a:lvl1pPr marL="0" indent="0" algn="ctr">
              <a:lnSpc>
                <a:spcPct val="100000"/>
              </a:lnSpc>
              <a:spcAft>
                <a:spcPts val="0"/>
              </a:spcAft>
              <a:buNone/>
              <a:defRPr sz="900" b="1">
                <a:solidFill>
                  <a:schemeClr val="bg1"/>
                </a:solidFill>
                <a:latin typeface="+mj-lt"/>
              </a:defRPr>
            </a:lvl1pPr>
            <a:lvl2pPr>
              <a:defRPr sz="1349">
                <a:solidFill>
                  <a:schemeClr val="bg1"/>
                </a:solidFill>
                <a:latin typeface="Helvetica 75 Bold" panose="020B0804020202020204" pitchFamily="34" charset="0"/>
              </a:defRPr>
            </a:lvl2pPr>
            <a:lvl3pPr>
              <a:defRPr sz="1349">
                <a:solidFill>
                  <a:schemeClr val="bg1"/>
                </a:solidFill>
                <a:latin typeface="Helvetica 75 Bold" panose="020B0804020202020204" pitchFamily="34" charset="0"/>
              </a:defRPr>
            </a:lvl3pPr>
            <a:lvl4pPr>
              <a:defRPr sz="1349">
                <a:solidFill>
                  <a:schemeClr val="bg1"/>
                </a:solidFill>
                <a:latin typeface="Helvetica 75 Bold" panose="020B0804020202020204" pitchFamily="34" charset="0"/>
              </a:defRPr>
            </a:lvl4pPr>
            <a:lvl5pPr>
              <a:defRPr sz="1349">
                <a:solidFill>
                  <a:schemeClr val="bg1"/>
                </a:solidFill>
                <a:latin typeface="Helvetica 75 Bold" panose="020B0804020202020204" pitchFamily="34" charset="0"/>
              </a:defRPr>
            </a:lvl5pPr>
          </a:lstStyle>
          <a:p>
            <a:pPr lvl="0"/>
            <a:r>
              <a:rPr lang="fr-FR"/>
              <a:t>Country</a:t>
            </a:r>
          </a:p>
        </p:txBody>
      </p:sp>
      <p:sp>
        <p:nvSpPr>
          <p:cNvPr id="64" name="Grafik 38">
            <a:extLst>
              <a:ext uri="{FF2B5EF4-FFF2-40B4-BE49-F238E27FC236}">
                <a16:creationId xmlns:a16="http://schemas.microsoft.com/office/drawing/2014/main" id="{351F9047-D141-496B-8D6D-B6F8F5E7F804}"/>
              </a:ext>
            </a:extLst>
          </p:cNvPr>
          <p:cNvSpPr/>
          <p:nvPr userDrawn="1"/>
        </p:nvSpPr>
        <p:spPr>
          <a:xfrm>
            <a:off x="2342611" y="4188719"/>
            <a:ext cx="418500" cy="418629"/>
          </a:xfrm>
          <a:custGeom>
            <a:avLst/>
            <a:gdLst>
              <a:gd name="connsiteX0" fmla="*/ 307999 w 611925"/>
              <a:gd name="connsiteY0" fmla="*/ 6 h 611996"/>
              <a:gd name="connsiteX1" fmla="*/ 305913 w 611925"/>
              <a:gd name="connsiteY1" fmla="*/ 0 h 611996"/>
              <a:gd name="connsiteX2" fmla="*/ 7 w 611925"/>
              <a:gd name="connsiteY2" fmla="*/ 303959 h 611996"/>
              <a:gd name="connsiteX3" fmla="*/ 303923 w 611925"/>
              <a:gd name="connsiteY3" fmla="*/ 611994 h 611996"/>
              <a:gd name="connsiteX4" fmla="*/ 305990 w 611925"/>
              <a:gd name="connsiteY4" fmla="*/ 611994 h 611996"/>
              <a:gd name="connsiteX5" fmla="*/ 611919 w 611925"/>
              <a:gd name="connsiteY5" fmla="*/ 308035 h 611996"/>
              <a:gd name="connsiteX6" fmla="*/ 307999 w 611925"/>
              <a:gd name="connsiteY6" fmla="*/ 6 h 611996"/>
              <a:gd name="connsiteX7" fmla="*/ 274632 w 611925"/>
              <a:gd name="connsiteY7" fmla="*/ 37760 h 611996"/>
              <a:gd name="connsiteX8" fmla="*/ 274632 w 611925"/>
              <a:gd name="connsiteY8" fmla="*/ 54707 h 611996"/>
              <a:gd name="connsiteX9" fmla="*/ 270190 w 611925"/>
              <a:gd name="connsiteY9" fmla="*/ 65435 h 611996"/>
              <a:gd name="connsiteX10" fmla="*/ 241384 w 611925"/>
              <a:gd name="connsiteY10" fmla="*/ 94244 h 611996"/>
              <a:gd name="connsiteX11" fmla="*/ 230662 w 611925"/>
              <a:gd name="connsiteY11" fmla="*/ 98685 h 611996"/>
              <a:gd name="connsiteX12" fmla="*/ 174130 w 611925"/>
              <a:gd name="connsiteY12" fmla="*/ 98685 h 611996"/>
              <a:gd name="connsiteX13" fmla="*/ 167848 w 611925"/>
              <a:gd name="connsiteY13" fmla="*/ 104967 h 611996"/>
              <a:gd name="connsiteX14" fmla="*/ 167848 w 611925"/>
              <a:gd name="connsiteY14" fmla="*/ 130095 h 611996"/>
              <a:gd name="connsiteX15" fmla="*/ 174130 w 611925"/>
              <a:gd name="connsiteY15" fmla="*/ 136377 h 611996"/>
              <a:gd name="connsiteX16" fmla="*/ 230663 w 611925"/>
              <a:gd name="connsiteY16" fmla="*/ 136377 h 611996"/>
              <a:gd name="connsiteX17" fmla="*/ 236945 w 611925"/>
              <a:gd name="connsiteY17" fmla="*/ 142659 h 611996"/>
              <a:gd name="connsiteX18" fmla="*/ 236945 w 611925"/>
              <a:gd name="connsiteY18" fmla="*/ 167794 h 611996"/>
              <a:gd name="connsiteX19" fmla="*/ 230663 w 611925"/>
              <a:gd name="connsiteY19" fmla="*/ 174076 h 611996"/>
              <a:gd name="connsiteX20" fmla="*/ 205535 w 611925"/>
              <a:gd name="connsiteY20" fmla="*/ 174076 h 611996"/>
              <a:gd name="connsiteX21" fmla="*/ 194812 w 611925"/>
              <a:gd name="connsiteY21" fmla="*/ 178518 h 611996"/>
              <a:gd name="connsiteX22" fmla="*/ 172288 w 611925"/>
              <a:gd name="connsiteY22" fmla="*/ 201045 h 611996"/>
              <a:gd name="connsiteX23" fmla="*/ 167846 w 611925"/>
              <a:gd name="connsiteY23" fmla="*/ 211769 h 611996"/>
              <a:gd name="connsiteX24" fmla="*/ 167846 w 611925"/>
              <a:gd name="connsiteY24" fmla="*/ 236897 h 611996"/>
              <a:gd name="connsiteX25" fmla="*/ 163405 w 611925"/>
              <a:gd name="connsiteY25" fmla="*/ 247620 h 611996"/>
              <a:gd name="connsiteX26" fmla="*/ 140882 w 611925"/>
              <a:gd name="connsiteY26" fmla="*/ 270144 h 611996"/>
              <a:gd name="connsiteX27" fmla="*/ 130160 w 611925"/>
              <a:gd name="connsiteY27" fmla="*/ 274586 h 611996"/>
              <a:gd name="connsiteX28" fmla="*/ 105032 w 611925"/>
              <a:gd name="connsiteY28" fmla="*/ 274586 h 611996"/>
              <a:gd name="connsiteX29" fmla="*/ 94309 w 611925"/>
              <a:gd name="connsiteY29" fmla="*/ 270144 h 611996"/>
              <a:gd name="connsiteX30" fmla="*/ 71785 w 611925"/>
              <a:gd name="connsiteY30" fmla="*/ 247617 h 611996"/>
              <a:gd name="connsiteX31" fmla="*/ 61062 w 611925"/>
              <a:gd name="connsiteY31" fmla="*/ 243175 h 611996"/>
              <a:gd name="connsiteX32" fmla="*/ 43350 w 611925"/>
              <a:gd name="connsiteY32" fmla="*/ 243175 h 611996"/>
              <a:gd name="connsiteX33" fmla="*/ 274632 w 611925"/>
              <a:gd name="connsiteY33" fmla="*/ 37760 h 611996"/>
              <a:gd name="connsiteX34" fmla="*/ 92472 w 611925"/>
              <a:gd name="connsiteY34" fmla="*/ 471172 h 611996"/>
              <a:gd name="connsiteX35" fmla="*/ 92472 w 611925"/>
              <a:gd name="connsiteY35" fmla="*/ 456772 h 611996"/>
              <a:gd name="connsiteX36" fmla="*/ 88031 w 611925"/>
              <a:gd name="connsiteY36" fmla="*/ 446048 h 611996"/>
              <a:gd name="connsiteX37" fmla="*/ 65506 w 611925"/>
              <a:gd name="connsiteY37" fmla="*/ 423521 h 611996"/>
              <a:gd name="connsiteX38" fmla="*/ 61064 w 611925"/>
              <a:gd name="connsiteY38" fmla="*/ 412797 h 611996"/>
              <a:gd name="connsiteX39" fmla="*/ 61064 w 611925"/>
              <a:gd name="connsiteY39" fmla="*/ 356256 h 611996"/>
              <a:gd name="connsiteX40" fmla="*/ 65506 w 611925"/>
              <a:gd name="connsiteY40" fmla="*/ 345532 h 611996"/>
              <a:gd name="connsiteX41" fmla="*/ 94312 w 611925"/>
              <a:gd name="connsiteY41" fmla="*/ 316723 h 611996"/>
              <a:gd name="connsiteX42" fmla="*/ 105035 w 611925"/>
              <a:gd name="connsiteY42" fmla="*/ 312281 h 611996"/>
              <a:gd name="connsiteX43" fmla="*/ 123879 w 611925"/>
              <a:gd name="connsiteY43" fmla="*/ 312281 h 611996"/>
              <a:gd name="connsiteX44" fmla="*/ 134602 w 611925"/>
              <a:gd name="connsiteY44" fmla="*/ 316723 h 611996"/>
              <a:gd name="connsiteX45" fmla="*/ 194815 w 611925"/>
              <a:gd name="connsiteY45" fmla="*/ 376942 h 611996"/>
              <a:gd name="connsiteX46" fmla="*/ 205538 w 611925"/>
              <a:gd name="connsiteY46" fmla="*/ 381384 h 611996"/>
              <a:gd name="connsiteX47" fmla="*/ 230666 w 611925"/>
              <a:gd name="connsiteY47" fmla="*/ 381384 h 611996"/>
              <a:gd name="connsiteX48" fmla="*/ 236948 w 611925"/>
              <a:gd name="connsiteY48" fmla="*/ 387666 h 611996"/>
              <a:gd name="connsiteX49" fmla="*/ 236948 w 611925"/>
              <a:gd name="connsiteY49" fmla="*/ 446714 h 611996"/>
              <a:gd name="connsiteX50" fmla="*/ 232506 w 611925"/>
              <a:gd name="connsiteY50" fmla="*/ 457438 h 611996"/>
              <a:gd name="connsiteX51" fmla="*/ 206209 w 611925"/>
              <a:gd name="connsiteY51" fmla="*/ 483732 h 611996"/>
              <a:gd name="connsiteX52" fmla="*/ 201768 w 611925"/>
              <a:gd name="connsiteY52" fmla="*/ 494456 h 611996"/>
              <a:gd name="connsiteX53" fmla="*/ 201768 w 611925"/>
              <a:gd name="connsiteY53" fmla="*/ 517074 h 611996"/>
              <a:gd name="connsiteX54" fmla="*/ 197327 w 611925"/>
              <a:gd name="connsiteY54" fmla="*/ 527798 h 611996"/>
              <a:gd name="connsiteX55" fmla="*/ 180191 w 611925"/>
              <a:gd name="connsiteY55" fmla="*/ 544939 h 611996"/>
              <a:gd name="connsiteX56" fmla="*/ 92472 w 611925"/>
              <a:gd name="connsiteY56" fmla="*/ 471172 h 611996"/>
              <a:gd name="connsiteX57" fmla="*/ 431774 w 611925"/>
              <a:gd name="connsiteY57" fmla="*/ 544814 h 611996"/>
              <a:gd name="connsiteX58" fmla="*/ 417264 w 611925"/>
              <a:gd name="connsiteY58" fmla="*/ 530312 h 611996"/>
              <a:gd name="connsiteX59" fmla="*/ 412823 w 611925"/>
              <a:gd name="connsiteY59" fmla="*/ 519588 h 611996"/>
              <a:gd name="connsiteX60" fmla="*/ 412823 w 611925"/>
              <a:gd name="connsiteY60" fmla="*/ 425350 h 611996"/>
              <a:gd name="connsiteX61" fmla="*/ 408382 w 611925"/>
              <a:gd name="connsiteY61" fmla="*/ 414627 h 611996"/>
              <a:gd name="connsiteX62" fmla="*/ 379575 w 611925"/>
              <a:gd name="connsiteY62" fmla="*/ 385818 h 611996"/>
              <a:gd name="connsiteX63" fmla="*/ 368853 w 611925"/>
              <a:gd name="connsiteY63" fmla="*/ 381375 h 611996"/>
              <a:gd name="connsiteX64" fmla="*/ 306041 w 611925"/>
              <a:gd name="connsiteY64" fmla="*/ 381375 h 611996"/>
              <a:gd name="connsiteX65" fmla="*/ 299759 w 611925"/>
              <a:gd name="connsiteY65" fmla="*/ 375093 h 611996"/>
              <a:gd name="connsiteX66" fmla="*/ 299759 w 611925"/>
              <a:gd name="connsiteY66" fmla="*/ 318561 h 611996"/>
              <a:gd name="connsiteX67" fmla="*/ 304200 w 611925"/>
              <a:gd name="connsiteY67" fmla="*/ 307837 h 611996"/>
              <a:gd name="connsiteX68" fmla="*/ 333006 w 611925"/>
              <a:gd name="connsiteY68" fmla="*/ 279028 h 611996"/>
              <a:gd name="connsiteX69" fmla="*/ 343729 w 611925"/>
              <a:gd name="connsiteY69" fmla="*/ 274586 h 611996"/>
              <a:gd name="connsiteX70" fmla="*/ 406544 w 611925"/>
              <a:gd name="connsiteY70" fmla="*/ 274586 h 611996"/>
              <a:gd name="connsiteX71" fmla="*/ 417264 w 611925"/>
              <a:gd name="connsiteY71" fmla="*/ 270144 h 611996"/>
              <a:gd name="connsiteX72" fmla="*/ 446070 w 611925"/>
              <a:gd name="connsiteY72" fmla="*/ 241335 h 611996"/>
              <a:gd name="connsiteX73" fmla="*/ 456793 w 611925"/>
              <a:gd name="connsiteY73" fmla="*/ 236893 h 611996"/>
              <a:gd name="connsiteX74" fmla="*/ 475638 w 611925"/>
              <a:gd name="connsiteY74" fmla="*/ 236893 h 611996"/>
              <a:gd name="connsiteX75" fmla="*/ 481919 w 611925"/>
              <a:gd name="connsiteY75" fmla="*/ 230611 h 611996"/>
              <a:gd name="connsiteX76" fmla="*/ 481919 w 611925"/>
              <a:gd name="connsiteY76" fmla="*/ 211766 h 611996"/>
              <a:gd name="connsiteX77" fmla="*/ 475638 w 611925"/>
              <a:gd name="connsiteY77" fmla="*/ 205484 h 611996"/>
              <a:gd name="connsiteX78" fmla="*/ 456795 w 611925"/>
              <a:gd name="connsiteY78" fmla="*/ 205484 h 611996"/>
              <a:gd name="connsiteX79" fmla="*/ 446072 w 611925"/>
              <a:gd name="connsiteY79" fmla="*/ 209925 h 611996"/>
              <a:gd name="connsiteX80" fmla="*/ 417264 w 611925"/>
              <a:gd name="connsiteY80" fmla="*/ 238735 h 611996"/>
              <a:gd name="connsiteX81" fmla="*/ 406541 w 611925"/>
              <a:gd name="connsiteY81" fmla="*/ 243176 h 611996"/>
              <a:gd name="connsiteX82" fmla="*/ 344071 w 611925"/>
              <a:gd name="connsiteY82" fmla="*/ 243170 h 611996"/>
              <a:gd name="connsiteX83" fmla="*/ 337789 w 611925"/>
              <a:gd name="connsiteY83" fmla="*/ 236888 h 611996"/>
              <a:gd name="connsiteX84" fmla="*/ 337789 w 611925"/>
              <a:gd name="connsiteY84" fmla="*/ 211760 h 611996"/>
              <a:gd name="connsiteX85" fmla="*/ 342212 w 611925"/>
              <a:gd name="connsiteY85" fmla="*/ 201018 h 611996"/>
              <a:gd name="connsiteX86" fmla="*/ 370711 w 611925"/>
              <a:gd name="connsiteY86" fmla="*/ 172246 h 611996"/>
              <a:gd name="connsiteX87" fmla="*/ 381416 w 611925"/>
              <a:gd name="connsiteY87" fmla="*/ 167785 h 611996"/>
              <a:gd name="connsiteX88" fmla="*/ 437948 w 611925"/>
              <a:gd name="connsiteY88" fmla="*/ 167785 h 611996"/>
              <a:gd name="connsiteX89" fmla="*/ 444231 w 611925"/>
              <a:gd name="connsiteY89" fmla="*/ 161503 h 611996"/>
              <a:gd name="connsiteX90" fmla="*/ 444231 w 611925"/>
              <a:gd name="connsiteY90" fmla="*/ 142656 h 611996"/>
              <a:gd name="connsiteX91" fmla="*/ 437948 w 611925"/>
              <a:gd name="connsiteY91" fmla="*/ 136374 h 611996"/>
              <a:gd name="connsiteX92" fmla="*/ 412821 w 611925"/>
              <a:gd name="connsiteY92" fmla="*/ 136374 h 611996"/>
              <a:gd name="connsiteX93" fmla="*/ 406539 w 611925"/>
              <a:gd name="connsiteY93" fmla="*/ 130092 h 611996"/>
              <a:gd name="connsiteX94" fmla="*/ 406539 w 611925"/>
              <a:gd name="connsiteY94" fmla="*/ 104964 h 611996"/>
              <a:gd name="connsiteX95" fmla="*/ 412821 w 611925"/>
              <a:gd name="connsiteY95" fmla="*/ 98682 h 611996"/>
              <a:gd name="connsiteX96" fmla="*/ 478929 w 611925"/>
              <a:gd name="connsiteY96" fmla="*/ 98689 h 611996"/>
              <a:gd name="connsiteX97" fmla="*/ 575893 w 611925"/>
              <a:gd name="connsiteY97" fmla="*/ 299470 h 611996"/>
              <a:gd name="connsiteX98" fmla="*/ 555454 w 611925"/>
              <a:gd name="connsiteY98" fmla="*/ 279029 h 611996"/>
              <a:gd name="connsiteX99" fmla="*/ 544731 w 611925"/>
              <a:gd name="connsiteY99" fmla="*/ 274587 h 611996"/>
              <a:gd name="connsiteX100" fmla="*/ 525891 w 611925"/>
              <a:gd name="connsiteY100" fmla="*/ 274587 h 611996"/>
              <a:gd name="connsiteX101" fmla="*/ 519609 w 611925"/>
              <a:gd name="connsiteY101" fmla="*/ 280869 h 611996"/>
              <a:gd name="connsiteX102" fmla="*/ 519609 w 611925"/>
              <a:gd name="connsiteY102" fmla="*/ 306000 h 611996"/>
              <a:gd name="connsiteX103" fmla="*/ 524050 w 611925"/>
              <a:gd name="connsiteY103" fmla="*/ 316724 h 611996"/>
              <a:gd name="connsiteX104" fmla="*/ 546576 w 611925"/>
              <a:gd name="connsiteY104" fmla="*/ 339242 h 611996"/>
              <a:gd name="connsiteX105" fmla="*/ 551017 w 611925"/>
              <a:gd name="connsiteY105" fmla="*/ 349965 h 611996"/>
              <a:gd name="connsiteX106" fmla="*/ 551017 w 611925"/>
              <a:gd name="connsiteY106" fmla="*/ 375093 h 611996"/>
              <a:gd name="connsiteX107" fmla="*/ 546576 w 611925"/>
              <a:gd name="connsiteY107" fmla="*/ 385818 h 611996"/>
              <a:gd name="connsiteX108" fmla="*/ 524050 w 611925"/>
              <a:gd name="connsiteY108" fmla="*/ 408344 h 611996"/>
              <a:gd name="connsiteX109" fmla="*/ 519609 w 611925"/>
              <a:gd name="connsiteY109" fmla="*/ 419068 h 611996"/>
              <a:gd name="connsiteX110" fmla="*/ 519609 w 611925"/>
              <a:gd name="connsiteY110" fmla="*/ 470764 h 611996"/>
              <a:gd name="connsiteX111" fmla="*/ 431774 w 611925"/>
              <a:gd name="connsiteY111" fmla="*/ 544814 h 611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611925" h="611996">
                <a:moveTo>
                  <a:pt x="307999" y="6"/>
                </a:moveTo>
                <a:cubicBezTo>
                  <a:pt x="307320" y="0"/>
                  <a:pt x="305913" y="0"/>
                  <a:pt x="305913" y="0"/>
                </a:cubicBezTo>
                <a:cubicBezTo>
                  <a:pt x="137889" y="12"/>
                  <a:pt x="1112" y="135661"/>
                  <a:pt x="7" y="303959"/>
                </a:cubicBezTo>
                <a:cubicBezTo>
                  <a:pt x="-1128" y="472956"/>
                  <a:pt x="134937" y="610864"/>
                  <a:pt x="303923" y="611994"/>
                </a:cubicBezTo>
                <a:cubicBezTo>
                  <a:pt x="304617" y="612000"/>
                  <a:pt x="305298" y="611994"/>
                  <a:pt x="305990" y="611994"/>
                </a:cubicBezTo>
                <a:cubicBezTo>
                  <a:pt x="474015" y="611994"/>
                  <a:pt x="610785" y="476327"/>
                  <a:pt x="611919" y="308035"/>
                </a:cubicBezTo>
                <a:cubicBezTo>
                  <a:pt x="613032" y="139032"/>
                  <a:pt x="476967" y="1130"/>
                  <a:pt x="307999" y="6"/>
                </a:cubicBezTo>
                <a:close/>
                <a:moveTo>
                  <a:pt x="274632" y="37760"/>
                </a:moveTo>
                <a:lnTo>
                  <a:pt x="274632" y="54707"/>
                </a:lnTo>
                <a:cubicBezTo>
                  <a:pt x="274417" y="58685"/>
                  <a:pt x="272850" y="62469"/>
                  <a:pt x="270190" y="65435"/>
                </a:cubicBezTo>
                <a:lnTo>
                  <a:pt x="241384" y="94244"/>
                </a:lnTo>
                <a:cubicBezTo>
                  <a:pt x="238420" y="96902"/>
                  <a:pt x="234638" y="98469"/>
                  <a:pt x="230662" y="98685"/>
                </a:cubicBezTo>
                <a:lnTo>
                  <a:pt x="174130" y="98685"/>
                </a:lnTo>
                <a:cubicBezTo>
                  <a:pt x="170666" y="98696"/>
                  <a:pt x="167859" y="101503"/>
                  <a:pt x="167848" y="104967"/>
                </a:cubicBezTo>
                <a:lnTo>
                  <a:pt x="167848" y="130095"/>
                </a:lnTo>
                <a:cubicBezTo>
                  <a:pt x="167859" y="133561"/>
                  <a:pt x="170665" y="136367"/>
                  <a:pt x="174130" y="136377"/>
                </a:cubicBezTo>
                <a:lnTo>
                  <a:pt x="230663" y="136377"/>
                </a:lnTo>
                <a:cubicBezTo>
                  <a:pt x="234128" y="136389"/>
                  <a:pt x="236934" y="139195"/>
                  <a:pt x="236945" y="142659"/>
                </a:cubicBezTo>
                <a:lnTo>
                  <a:pt x="236945" y="167794"/>
                </a:lnTo>
                <a:cubicBezTo>
                  <a:pt x="236935" y="171259"/>
                  <a:pt x="234129" y="174066"/>
                  <a:pt x="230663" y="174076"/>
                </a:cubicBezTo>
                <a:lnTo>
                  <a:pt x="205535" y="174076"/>
                </a:lnTo>
                <a:cubicBezTo>
                  <a:pt x="201560" y="174293"/>
                  <a:pt x="197777" y="175859"/>
                  <a:pt x="194812" y="178518"/>
                </a:cubicBezTo>
                <a:lnTo>
                  <a:pt x="172288" y="201045"/>
                </a:lnTo>
                <a:cubicBezTo>
                  <a:pt x="169630" y="204009"/>
                  <a:pt x="168063" y="207793"/>
                  <a:pt x="167846" y="211769"/>
                </a:cubicBezTo>
                <a:lnTo>
                  <a:pt x="167846" y="236897"/>
                </a:lnTo>
                <a:cubicBezTo>
                  <a:pt x="167631" y="240872"/>
                  <a:pt x="166064" y="244656"/>
                  <a:pt x="163405" y="247620"/>
                </a:cubicBezTo>
                <a:lnTo>
                  <a:pt x="140882" y="270144"/>
                </a:lnTo>
                <a:cubicBezTo>
                  <a:pt x="137918" y="272802"/>
                  <a:pt x="134136" y="274369"/>
                  <a:pt x="130160" y="274586"/>
                </a:cubicBezTo>
                <a:lnTo>
                  <a:pt x="105032" y="274586"/>
                </a:lnTo>
                <a:cubicBezTo>
                  <a:pt x="101056" y="274369"/>
                  <a:pt x="97273" y="272802"/>
                  <a:pt x="94309" y="270144"/>
                </a:cubicBezTo>
                <a:lnTo>
                  <a:pt x="71785" y="247617"/>
                </a:lnTo>
                <a:cubicBezTo>
                  <a:pt x="68820" y="244958"/>
                  <a:pt x="65037" y="243392"/>
                  <a:pt x="61062" y="243175"/>
                </a:cubicBezTo>
                <a:lnTo>
                  <a:pt x="43350" y="243175"/>
                </a:lnTo>
                <a:cubicBezTo>
                  <a:pt x="69468" y="134436"/>
                  <a:pt x="161672" y="50934"/>
                  <a:pt x="274632" y="37760"/>
                </a:cubicBezTo>
                <a:close/>
                <a:moveTo>
                  <a:pt x="92472" y="471172"/>
                </a:moveTo>
                <a:lnTo>
                  <a:pt x="92472" y="456772"/>
                </a:lnTo>
                <a:cubicBezTo>
                  <a:pt x="92256" y="452796"/>
                  <a:pt x="90689" y="449013"/>
                  <a:pt x="88031" y="446048"/>
                </a:cubicBezTo>
                <a:lnTo>
                  <a:pt x="65506" y="423521"/>
                </a:lnTo>
                <a:cubicBezTo>
                  <a:pt x="62847" y="420556"/>
                  <a:pt x="61280" y="416773"/>
                  <a:pt x="61064" y="412797"/>
                </a:cubicBezTo>
                <a:lnTo>
                  <a:pt x="61064" y="356256"/>
                </a:lnTo>
                <a:cubicBezTo>
                  <a:pt x="61280" y="352280"/>
                  <a:pt x="62848" y="348497"/>
                  <a:pt x="65506" y="345532"/>
                </a:cubicBezTo>
                <a:lnTo>
                  <a:pt x="94312" y="316723"/>
                </a:lnTo>
                <a:cubicBezTo>
                  <a:pt x="97276" y="314065"/>
                  <a:pt x="101059" y="312498"/>
                  <a:pt x="105035" y="312281"/>
                </a:cubicBezTo>
                <a:lnTo>
                  <a:pt x="123879" y="312281"/>
                </a:lnTo>
                <a:cubicBezTo>
                  <a:pt x="127855" y="312498"/>
                  <a:pt x="131637" y="314065"/>
                  <a:pt x="134602" y="316723"/>
                </a:cubicBezTo>
                <a:lnTo>
                  <a:pt x="194815" y="376942"/>
                </a:lnTo>
                <a:cubicBezTo>
                  <a:pt x="197780" y="379601"/>
                  <a:pt x="201562" y="381167"/>
                  <a:pt x="205538" y="381384"/>
                </a:cubicBezTo>
                <a:lnTo>
                  <a:pt x="230666" y="381384"/>
                </a:lnTo>
                <a:cubicBezTo>
                  <a:pt x="234131" y="381396"/>
                  <a:pt x="236937" y="384201"/>
                  <a:pt x="236948" y="387666"/>
                </a:cubicBezTo>
                <a:lnTo>
                  <a:pt x="236948" y="446714"/>
                </a:lnTo>
                <a:cubicBezTo>
                  <a:pt x="236731" y="450690"/>
                  <a:pt x="235164" y="454473"/>
                  <a:pt x="232506" y="457438"/>
                </a:cubicBezTo>
                <a:lnTo>
                  <a:pt x="206209" y="483732"/>
                </a:lnTo>
                <a:cubicBezTo>
                  <a:pt x="203548" y="486695"/>
                  <a:pt x="201981" y="490479"/>
                  <a:pt x="201768" y="494456"/>
                </a:cubicBezTo>
                <a:lnTo>
                  <a:pt x="201768" y="517074"/>
                </a:lnTo>
                <a:cubicBezTo>
                  <a:pt x="201551" y="521050"/>
                  <a:pt x="199984" y="524833"/>
                  <a:pt x="197327" y="527798"/>
                </a:cubicBezTo>
                <a:lnTo>
                  <a:pt x="180191" y="544939"/>
                </a:lnTo>
                <a:cubicBezTo>
                  <a:pt x="146040" y="526864"/>
                  <a:pt x="116136" y="501716"/>
                  <a:pt x="92472" y="471172"/>
                </a:cubicBezTo>
                <a:close/>
                <a:moveTo>
                  <a:pt x="431774" y="544814"/>
                </a:moveTo>
                <a:lnTo>
                  <a:pt x="417264" y="530312"/>
                </a:lnTo>
                <a:cubicBezTo>
                  <a:pt x="414605" y="527347"/>
                  <a:pt x="413038" y="523564"/>
                  <a:pt x="412823" y="519588"/>
                </a:cubicBezTo>
                <a:lnTo>
                  <a:pt x="412823" y="425350"/>
                </a:lnTo>
                <a:cubicBezTo>
                  <a:pt x="412607" y="421374"/>
                  <a:pt x="411040" y="417591"/>
                  <a:pt x="408382" y="414627"/>
                </a:cubicBezTo>
                <a:lnTo>
                  <a:pt x="379575" y="385818"/>
                </a:lnTo>
                <a:cubicBezTo>
                  <a:pt x="376611" y="383160"/>
                  <a:pt x="372829" y="381592"/>
                  <a:pt x="368853" y="381375"/>
                </a:cubicBezTo>
                <a:lnTo>
                  <a:pt x="306041" y="381375"/>
                </a:lnTo>
                <a:cubicBezTo>
                  <a:pt x="302576" y="381365"/>
                  <a:pt x="299769" y="378559"/>
                  <a:pt x="299759" y="375093"/>
                </a:cubicBezTo>
                <a:lnTo>
                  <a:pt x="299759" y="318561"/>
                </a:lnTo>
                <a:cubicBezTo>
                  <a:pt x="299975" y="314585"/>
                  <a:pt x="301542" y="310802"/>
                  <a:pt x="304200" y="307837"/>
                </a:cubicBezTo>
                <a:lnTo>
                  <a:pt x="333006" y="279028"/>
                </a:lnTo>
                <a:cubicBezTo>
                  <a:pt x="335971" y="276370"/>
                  <a:pt x="339753" y="274803"/>
                  <a:pt x="343729" y="274586"/>
                </a:cubicBezTo>
                <a:lnTo>
                  <a:pt x="406544" y="274586"/>
                </a:lnTo>
                <a:cubicBezTo>
                  <a:pt x="410519" y="274369"/>
                  <a:pt x="414300" y="272802"/>
                  <a:pt x="417264" y="270144"/>
                </a:cubicBezTo>
                <a:lnTo>
                  <a:pt x="446070" y="241335"/>
                </a:lnTo>
                <a:cubicBezTo>
                  <a:pt x="449034" y="238676"/>
                  <a:pt x="452817" y="237110"/>
                  <a:pt x="456793" y="236893"/>
                </a:cubicBezTo>
                <a:lnTo>
                  <a:pt x="475638" y="236893"/>
                </a:lnTo>
                <a:cubicBezTo>
                  <a:pt x="479103" y="236883"/>
                  <a:pt x="481910" y="234076"/>
                  <a:pt x="481919" y="230611"/>
                </a:cubicBezTo>
                <a:lnTo>
                  <a:pt x="481919" y="211766"/>
                </a:lnTo>
                <a:cubicBezTo>
                  <a:pt x="481908" y="208301"/>
                  <a:pt x="479102" y="205495"/>
                  <a:pt x="475638" y="205484"/>
                </a:cubicBezTo>
                <a:lnTo>
                  <a:pt x="456795" y="205484"/>
                </a:lnTo>
                <a:cubicBezTo>
                  <a:pt x="452819" y="205700"/>
                  <a:pt x="449037" y="207267"/>
                  <a:pt x="446072" y="209925"/>
                </a:cubicBezTo>
                <a:lnTo>
                  <a:pt x="417264" y="238735"/>
                </a:lnTo>
                <a:cubicBezTo>
                  <a:pt x="414299" y="241392"/>
                  <a:pt x="410517" y="242959"/>
                  <a:pt x="406541" y="243176"/>
                </a:cubicBezTo>
                <a:lnTo>
                  <a:pt x="344071" y="243170"/>
                </a:lnTo>
                <a:cubicBezTo>
                  <a:pt x="340605" y="243162"/>
                  <a:pt x="337797" y="240354"/>
                  <a:pt x="337789" y="236888"/>
                </a:cubicBezTo>
                <a:lnTo>
                  <a:pt x="337789" y="211760"/>
                </a:lnTo>
                <a:cubicBezTo>
                  <a:pt x="338004" y="207782"/>
                  <a:pt x="339563" y="203994"/>
                  <a:pt x="342212" y="201018"/>
                </a:cubicBezTo>
                <a:lnTo>
                  <a:pt x="370711" y="172246"/>
                </a:lnTo>
                <a:cubicBezTo>
                  <a:pt x="373663" y="169577"/>
                  <a:pt x="377442" y="168002"/>
                  <a:pt x="381416" y="167785"/>
                </a:cubicBezTo>
                <a:lnTo>
                  <a:pt x="437948" y="167785"/>
                </a:lnTo>
                <a:cubicBezTo>
                  <a:pt x="441414" y="167775"/>
                  <a:pt x="444220" y="164969"/>
                  <a:pt x="444231" y="161503"/>
                </a:cubicBezTo>
                <a:lnTo>
                  <a:pt x="444231" y="142656"/>
                </a:lnTo>
                <a:cubicBezTo>
                  <a:pt x="444220" y="139192"/>
                  <a:pt x="441413" y="136385"/>
                  <a:pt x="437948" y="136374"/>
                </a:cubicBezTo>
                <a:lnTo>
                  <a:pt x="412821" y="136374"/>
                </a:lnTo>
                <a:cubicBezTo>
                  <a:pt x="409355" y="136364"/>
                  <a:pt x="406549" y="133558"/>
                  <a:pt x="406539" y="130092"/>
                </a:cubicBezTo>
                <a:lnTo>
                  <a:pt x="406539" y="104964"/>
                </a:lnTo>
                <a:cubicBezTo>
                  <a:pt x="406550" y="101500"/>
                  <a:pt x="409356" y="98694"/>
                  <a:pt x="412821" y="98682"/>
                </a:cubicBezTo>
                <a:lnTo>
                  <a:pt x="478929" y="98689"/>
                </a:lnTo>
                <a:cubicBezTo>
                  <a:pt x="536726" y="147007"/>
                  <a:pt x="573969" y="218993"/>
                  <a:pt x="575893" y="299470"/>
                </a:cubicBezTo>
                <a:lnTo>
                  <a:pt x="555454" y="279029"/>
                </a:lnTo>
                <a:cubicBezTo>
                  <a:pt x="552490" y="276371"/>
                  <a:pt x="548707" y="274804"/>
                  <a:pt x="544731" y="274587"/>
                </a:cubicBezTo>
                <a:lnTo>
                  <a:pt x="525891" y="274587"/>
                </a:lnTo>
                <a:cubicBezTo>
                  <a:pt x="522427" y="274598"/>
                  <a:pt x="519620" y="277404"/>
                  <a:pt x="519609" y="280869"/>
                </a:cubicBezTo>
                <a:lnTo>
                  <a:pt x="519609" y="306000"/>
                </a:lnTo>
                <a:cubicBezTo>
                  <a:pt x="519825" y="309976"/>
                  <a:pt x="521391" y="313759"/>
                  <a:pt x="524050" y="316724"/>
                </a:cubicBezTo>
                <a:lnTo>
                  <a:pt x="546576" y="339242"/>
                </a:lnTo>
                <a:cubicBezTo>
                  <a:pt x="549234" y="342207"/>
                  <a:pt x="550801" y="345990"/>
                  <a:pt x="551017" y="349965"/>
                </a:cubicBezTo>
                <a:lnTo>
                  <a:pt x="551017" y="375093"/>
                </a:lnTo>
                <a:cubicBezTo>
                  <a:pt x="550801" y="379070"/>
                  <a:pt x="549235" y="382854"/>
                  <a:pt x="546576" y="385818"/>
                </a:cubicBezTo>
                <a:lnTo>
                  <a:pt x="524050" y="408344"/>
                </a:lnTo>
                <a:cubicBezTo>
                  <a:pt x="521392" y="411309"/>
                  <a:pt x="519825" y="415092"/>
                  <a:pt x="519609" y="419068"/>
                </a:cubicBezTo>
                <a:lnTo>
                  <a:pt x="519609" y="470764"/>
                </a:lnTo>
                <a:cubicBezTo>
                  <a:pt x="495921" y="501404"/>
                  <a:pt x="465979" y="526648"/>
                  <a:pt x="431774" y="544814"/>
                </a:cubicBezTo>
                <a:close/>
              </a:path>
            </a:pathLst>
          </a:custGeom>
          <a:solidFill>
            <a:schemeClr val="bg1"/>
          </a:solidFill>
          <a:ln w="714"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55 Roman"/>
              <a:ea typeface="+mn-ea"/>
              <a:cs typeface="+mn-cs"/>
            </a:endParaRPr>
          </a:p>
        </p:txBody>
      </p:sp>
      <p:sp>
        <p:nvSpPr>
          <p:cNvPr id="65" name="Grafik 35">
            <a:extLst>
              <a:ext uri="{FF2B5EF4-FFF2-40B4-BE49-F238E27FC236}">
                <a16:creationId xmlns:a16="http://schemas.microsoft.com/office/drawing/2014/main" id="{F0BA7A58-28E1-4163-8D92-73D0855BD737}"/>
              </a:ext>
            </a:extLst>
          </p:cNvPr>
          <p:cNvSpPr/>
          <p:nvPr userDrawn="1"/>
        </p:nvSpPr>
        <p:spPr>
          <a:xfrm>
            <a:off x="1634244" y="4187432"/>
            <a:ext cx="418500" cy="418629"/>
          </a:xfrm>
          <a:custGeom>
            <a:avLst/>
            <a:gdLst>
              <a:gd name="connsiteX0" fmla="*/ 306000 w 612000"/>
              <a:gd name="connsiteY0" fmla="*/ 0 h 612000"/>
              <a:gd name="connsiteX1" fmla="*/ 0 w 612000"/>
              <a:gd name="connsiteY1" fmla="*/ 306000 h 612000"/>
              <a:gd name="connsiteX2" fmla="*/ 306000 w 612000"/>
              <a:gd name="connsiteY2" fmla="*/ 612000 h 612000"/>
              <a:gd name="connsiteX3" fmla="*/ 612000 w 612000"/>
              <a:gd name="connsiteY3" fmla="*/ 306000 h 612000"/>
              <a:gd name="connsiteX4" fmla="*/ 306000 w 612000"/>
              <a:gd name="connsiteY4" fmla="*/ 0 h 612000"/>
              <a:gd name="connsiteX5" fmla="*/ 179662 w 612000"/>
              <a:gd name="connsiteY5" fmla="*/ 524128 h 612000"/>
              <a:gd name="connsiteX6" fmla="*/ 127809 w 612000"/>
              <a:gd name="connsiteY6" fmla="*/ 484191 h 612000"/>
              <a:gd name="connsiteX7" fmla="*/ 125610 w 612000"/>
              <a:gd name="connsiteY7" fmla="*/ 482286 h 612000"/>
              <a:gd name="connsiteX8" fmla="*/ 125610 w 612000"/>
              <a:gd name="connsiteY8" fmla="*/ 451872 h 612000"/>
              <a:gd name="connsiteX9" fmla="*/ 179662 w 612000"/>
              <a:gd name="connsiteY9" fmla="*/ 397817 h 612000"/>
              <a:gd name="connsiteX10" fmla="*/ 179662 w 612000"/>
              <a:gd name="connsiteY10" fmla="*/ 524128 h 612000"/>
              <a:gd name="connsiteX11" fmla="*/ 287662 w 612000"/>
              <a:gd name="connsiteY11" fmla="*/ 557307 h 612000"/>
              <a:gd name="connsiteX12" fmla="*/ 233637 w 612000"/>
              <a:gd name="connsiteY12" fmla="*/ 547428 h 612000"/>
              <a:gd name="connsiteX13" fmla="*/ 233637 w 612000"/>
              <a:gd name="connsiteY13" fmla="*/ 363240 h 612000"/>
              <a:gd name="connsiteX14" fmla="*/ 275685 w 612000"/>
              <a:gd name="connsiteY14" fmla="*/ 405229 h 612000"/>
              <a:gd name="connsiteX15" fmla="*/ 287675 w 612000"/>
              <a:gd name="connsiteY15" fmla="*/ 417435 h 612000"/>
              <a:gd name="connsiteX16" fmla="*/ 395640 w 612000"/>
              <a:gd name="connsiteY16" fmla="*/ 541451 h 612000"/>
              <a:gd name="connsiteX17" fmla="*/ 341928 w 612000"/>
              <a:gd name="connsiteY17" fmla="*/ 555460 h 612000"/>
              <a:gd name="connsiteX18" fmla="*/ 341618 w 612000"/>
              <a:gd name="connsiteY18" fmla="*/ 380023 h 612000"/>
              <a:gd name="connsiteX19" fmla="*/ 395640 w 612000"/>
              <a:gd name="connsiteY19" fmla="*/ 325800 h 612000"/>
              <a:gd name="connsiteX20" fmla="*/ 395640 w 612000"/>
              <a:gd name="connsiteY20" fmla="*/ 541451 h 612000"/>
              <a:gd name="connsiteX21" fmla="*/ 503629 w 612000"/>
              <a:gd name="connsiteY21" fmla="*/ 461922 h 612000"/>
              <a:gd name="connsiteX22" fmla="*/ 484189 w 612000"/>
              <a:gd name="connsiteY22" fmla="*/ 484191 h 612000"/>
              <a:gd name="connsiteX23" fmla="*/ 449616 w 612000"/>
              <a:gd name="connsiteY23" fmla="*/ 513135 h 612000"/>
              <a:gd name="connsiteX24" fmla="*/ 449640 w 612000"/>
              <a:gd name="connsiteY24" fmla="*/ 292674 h 612000"/>
              <a:gd name="connsiteX25" fmla="*/ 457910 w 612000"/>
              <a:gd name="connsiteY25" fmla="*/ 300640 h 612000"/>
              <a:gd name="connsiteX26" fmla="*/ 483636 w 612000"/>
              <a:gd name="connsiteY26" fmla="*/ 326364 h 612000"/>
              <a:gd name="connsiteX27" fmla="*/ 503626 w 612000"/>
              <a:gd name="connsiteY27" fmla="*/ 346756 h 612000"/>
              <a:gd name="connsiteX28" fmla="*/ 503655 w 612000"/>
              <a:gd name="connsiteY28" fmla="*/ 306000 h 612000"/>
              <a:gd name="connsiteX29" fmla="*/ 439456 w 612000"/>
              <a:gd name="connsiteY29" fmla="*/ 241456 h 612000"/>
              <a:gd name="connsiteX30" fmla="*/ 296045 w 612000"/>
              <a:gd name="connsiteY30" fmla="*/ 384865 h 612000"/>
              <a:gd name="connsiteX31" fmla="*/ 224045 w 612000"/>
              <a:gd name="connsiteY31" fmla="*/ 312865 h 612000"/>
              <a:gd name="connsiteX32" fmla="*/ 94229 w 612000"/>
              <a:gd name="connsiteY32" fmla="*/ 442681 h 612000"/>
              <a:gd name="connsiteX33" fmla="*/ 62801 w 612000"/>
              <a:gd name="connsiteY33" fmla="*/ 372288 h 612000"/>
              <a:gd name="connsiteX34" fmla="*/ 224045 w 612000"/>
              <a:gd name="connsiteY34" fmla="*/ 211042 h 612000"/>
              <a:gd name="connsiteX35" fmla="*/ 296045 w 612000"/>
              <a:gd name="connsiteY35" fmla="*/ 283042 h 612000"/>
              <a:gd name="connsiteX36" fmla="*/ 388544 w 612000"/>
              <a:gd name="connsiteY36" fmla="*/ 190544 h 612000"/>
              <a:gd name="connsiteX37" fmla="*/ 324255 w 612000"/>
              <a:gd name="connsiteY37" fmla="*/ 126340 h 612000"/>
              <a:gd name="connsiteX38" fmla="*/ 485618 w 612000"/>
              <a:gd name="connsiteY38" fmla="*/ 126382 h 612000"/>
              <a:gd name="connsiteX39" fmla="*/ 503668 w 612000"/>
              <a:gd name="connsiteY39" fmla="*/ 144332 h 61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2000" h="612000">
                <a:moveTo>
                  <a:pt x="306000" y="0"/>
                </a:moveTo>
                <a:cubicBezTo>
                  <a:pt x="137001" y="0"/>
                  <a:pt x="0" y="137001"/>
                  <a:pt x="0" y="306000"/>
                </a:cubicBezTo>
                <a:cubicBezTo>
                  <a:pt x="0" y="474999"/>
                  <a:pt x="137001" y="612000"/>
                  <a:pt x="306000" y="612000"/>
                </a:cubicBezTo>
                <a:cubicBezTo>
                  <a:pt x="474999" y="612000"/>
                  <a:pt x="612000" y="474999"/>
                  <a:pt x="612000" y="306000"/>
                </a:cubicBezTo>
                <a:cubicBezTo>
                  <a:pt x="612000" y="137001"/>
                  <a:pt x="474999" y="0"/>
                  <a:pt x="306000" y="0"/>
                </a:cubicBezTo>
                <a:close/>
                <a:moveTo>
                  <a:pt x="179662" y="524128"/>
                </a:moveTo>
                <a:cubicBezTo>
                  <a:pt x="160697" y="513154"/>
                  <a:pt x="143262" y="499725"/>
                  <a:pt x="127809" y="484191"/>
                </a:cubicBezTo>
                <a:cubicBezTo>
                  <a:pt x="127181" y="483562"/>
                  <a:pt x="126232" y="482921"/>
                  <a:pt x="125610" y="482286"/>
                </a:cubicBezTo>
                <a:lnTo>
                  <a:pt x="125610" y="451872"/>
                </a:lnTo>
                <a:lnTo>
                  <a:pt x="179662" y="397817"/>
                </a:lnTo>
                <a:lnTo>
                  <a:pt x="179662" y="524128"/>
                </a:lnTo>
                <a:close/>
                <a:moveTo>
                  <a:pt x="287662" y="557307"/>
                </a:moveTo>
                <a:cubicBezTo>
                  <a:pt x="269346" y="556006"/>
                  <a:pt x="251228" y="552694"/>
                  <a:pt x="233637" y="547428"/>
                </a:cubicBezTo>
                <a:lnTo>
                  <a:pt x="233637" y="363240"/>
                </a:lnTo>
                <a:lnTo>
                  <a:pt x="275685" y="405229"/>
                </a:lnTo>
                <a:lnTo>
                  <a:pt x="287675" y="417435"/>
                </a:lnTo>
                <a:close/>
                <a:moveTo>
                  <a:pt x="395640" y="541451"/>
                </a:moveTo>
                <a:cubicBezTo>
                  <a:pt x="378323" y="548133"/>
                  <a:pt x="360303" y="552833"/>
                  <a:pt x="341928" y="555460"/>
                </a:cubicBezTo>
                <a:lnTo>
                  <a:pt x="341618" y="380023"/>
                </a:lnTo>
                <a:lnTo>
                  <a:pt x="395640" y="325800"/>
                </a:lnTo>
                <a:lnTo>
                  <a:pt x="395640" y="541451"/>
                </a:lnTo>
                <a:close/>
                <a:moveTo>
                  <a:pt x="503629" y="461922"/>
                </a:moveTo>
                <a:cubicBezTo>
                  <a:pt x="497593" y="469721"/>
                  <a:pt x="491102" y="477157"/>
                  <a:pt x="484189" y="484191"/>
                </a:cubicBezTo>
                <a:cubicBezTo>
                  <a:pt x="473528" y="494826"/>
                  <a:pt x="461961" y="504510"/>
                  <a:pt x="449616" y="513135"/>
                </a:cubicBezTo>
                <a:lnTo>
                  <a:pt x="449640" y="292674"/>
                </a:lnTo>
                <a:lnTo>
                  <a:pt x="457910" y="300640"/>
                </a:lnTo>
                <a:lnTo>
                  <a:pt x="483636" y="326364"/>
                </a:lnTo>
                <a:lnTo>
                  <a:pt x="503626" y="346756"/>
                </a:lnTo>
                <a:close/>
                <a:moveTo>
                  <a:pt x="503655" y="306000"/>
                </a:moveTo>
                <a:lnTo>
                  <a:pt x="439456" y="241456"/>
                </a:lnTo>
                <a:lnTo>
                  <a:pt x="296045" y="384865"/>
                </a:lnTo>
                <a:lnTo>
                  <a:pt x="224045" y="312865"/>
                </a:lnTo>
                <a:lnTo>
                  <a:pt x="94229" y="442681"/>
                </a:lnTo>
                <a:cubicBezTo>
                  <a:pt x="80184" y="420979"/>
                  <a:pt x="69582" y="397233"/>
                  <a:pt x="62801" y="372288"/>
                </a:cubicBezTo>
                <a:lnTo>
                  <a:pt x="224045" y="211042"/>
                </a:lnTo>
                <a:lnTo>
                  <a:pt x="296045" y="283042"/>
                </a:lnTo>
                <a:lnTo>
                  <a:pt x="388544" y="190544"/>
                </a:lnTo>
                <a:lnTo>
                  <a:pt x="324255" y="126340"/>
                </a:lnTo>
                <a:lnTo>
                  <a:pt x="485618" y="126382"/>
                </a:lnTo>
                <a:cubicBezTo>
                  <a:pt x="495559" y="126354"/>
                  <a:pt x="503640" y="134391"/>
                  <a:pt x="503668" y="144332"/>
                </a:cubicBezTo>
                <a:close/>
              </a:path>
            </a:pathLst>
          </a:custGeom>
          <a:solidFill>
            <a:schemeClr val="bg1"/>
          </a:solidFill>
          <a:ln w="714"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55 Roman"/>
              <a:ea typeface="+mn-ea"/>
              <a:cs typeface="+mn-cs"/>
            </a:endParaRPr>
          </a:p>
        </p:txBody>
      </p:sp>
      <p:sp>
        <p:nvSpPr>
          <p:cNvPr id="66" name="Grafik 36">
            <a:extLst>
              <a:ext uri="{FF2B5EF4-FFF2-40B4-BE49-F238E27FC236}">
                <a16:creationId xmlns:a16="http://schemas.microsoft.com/office/drawing/2014/main" id="{5D46F7FE-FE1D-4EC7-B20F-5321CA13B80E}"/>
              </a:ext>
            </a:extLst>
          </p:cNvPr>
          <p:cNvSpPr>
            <a:spLocks noChangeAspect="1"/>
          </p:cNvSpPr>
          <p:nvPr userDrawn="1"/>
        </p:nvSpPr>
        <p:spPr>
          <a:xfrm>
            <a:off x="918630" y="4187432"/>
            <a:ext cx="366883" cy="378117"/>
          </a:xfrm>
          <a:custGeom>
            <a:avLst/>
            <a:gdLst>
              <a:gd name="connsiteX0" fmla="*/ 180000 w 594000"/>
              <a:gd name="connsiteY0" fmla="*/ 576000 h 612000"/>
              <a:gd name="connsiteX1" fmla="*/ 180000 w 594000"/>
              <a:gd name="connsiteY1" fmla="*/ 447696 h 612000"/>
              <a:gd name="connsiteX2" fmla="*/ 126000 w 594000"/>
              <a:gd name="connsiteY2" fmla="*/ 378000 h 612000"/>
              <a:gd name="connsiteX3" fmla="*/ 126000 w 594000"/>
              <a:gd name="connsiteY3" fmla="*/ 297000 h 612000"/>
              <a:gd name="connsiteX4" fmla="*/ 138672 w 594000"/>
              <a:gd name="connsiteY4" fmla="*/ 239832 h 612000"/>
              <a:gd name="connsiteX5" fmla="*/ 61488 w 594000"/>
              <a:gd name="connsiteY5" fmla="*/ 207216 h 612000"/>
              <a:gd name="connsiteX6" fmla="*/ 0 w 594000"/>
              <a:gd name="connsiteY6" fmla="*/ 306000 h 612000"/>
              <a:gd name="connsiteX7" fmla="*/ 0 w 594000"/>
              <a:gd name="connsiteY7" fmla="*/ 391752 h 612000"/>
              <a:gd name="connsiteX8" fmla="*/ 51120 w 594000"/>
              <a:gd name="connsiteY8" fmla="*/ 442800 h 612000"/>
              <a:gd name="connsiteX9" fmla="*/ 51120 w 594000"/>
              <a:gd name="connsiteY9" fmla="*/ 576000 h 612000"/>
              <a:gd name="connsiteX10" fmla="*/ 86616 w 594000"/>
              <a:gd name="connsiteY10" fmla="*/ 612000 h 612000"/>
              <a:gd name="connsiteX11" fmla="*/ 86832 w 594000"/>
              <a:gd name="connsiteY11" fmla="*/ 612000 h 612000"/>
              <a:gd name="connsiteX12" fmla="*/ 193824 w 594000"/>
              <a:gd name="connsiteY12" fmla="*/ 612000 h 612000"/>
              <a:gd name="connsiteX13" fmla="*/ 180000 w 594000"/>
              <a:gd name="connsiteY13" fmla="*/ 576000 h 612000"/>
              <a:gd name="connsiteX14" fmla="*/ 532512 w 594000"/>
              <a:gd name="connsiteY14" fmla="*/ 207144 h 612000"/>
              <a:gd name="connsiteX15" fmla="*/ 455328 w 594000"/>
              <a:gd name="connsiteY15" fmla="*/ 239760 h 612000"/>
              <a:gd name="connsiteX16" fmla="*/ 468000 w 594000"/>
              <a:gd name="connsiteY16" fmla="*/ 296928 h 612000"/>
              <a:gd name="connsiteX17" fmla="*/ 468000 w 594000"/>
              <a:gd name="connsiteY17" fmla="*/ 378000 h 612000"/>
              <a:gd name="connsiteX18" fmla="*/ 414000 w 594000"/>
              <a:gd name="connsiteY18" fmla="*/ 447696 h 612000"/>
              <a:gd name="connsiteX19" fmla="*/ 414000 w 594000"/>
              <a:gd name="connsiteY19" fmla="*/ 576000 h 612000"/>
              <a:gd name="connsiteX20" fmla="*/ 400176 w 594000"/>
              <a:gd name="connsiteY20" fmla="*/ 612000 h 612000"/>
              <a:gd name="connsiteX21" fmla="*/ 507168 w 594000"/>
              <a:gd name="connsiteY21" fmla="*/ 612000 h 612000"/>
              <a:gd name="connsiteX22" fmla="*/ 542880 w 594000"/>
              <a:gd name="connsiteY22" fmla="*/ 576216 h 612000"/>
              <a:gd name="connsiteX23" fmla="*/ 542880 w 594000"/>
              <a:gd name="connsiteY23" fmla="*/ 576000 h 612000"/>
              <a:gd name="connsiteX24" fmla="*/ 542880 w 594000"/>
              <a:gd name="connsiteY24" fmla="*/ 442800 h 612000"/>
              <a:gd name="connsiteX25" fmla="*/ 594000 w 594000"/>
              <a:gd name="connsiteY25" fmla="*/ 391752 h 612000"/>
              <a:gd name="connsiteX26" fmla="*/ 594000 w 594000"/>
              <a:gd name="connsiteY26" fmla="*/ 306000 h 612000"/>
              <a:gd name="connsiteX27" fmla="*/ 532512 w 594000"/>
              <a:gd name="connsiteY27" fmla="*/ 207144 h 612000"/>
              <a:gd name="connsiteX28" fmla="*/ 450000 w 594000"/>
              <a:gd name="connsiteY28" fmla="*/ 36000 h 612000"/>
              <a:gd name="connsiteX29" fmla="*/ 402912 w 594000"/>
              <a:gd name="connsiteY29" fmla="*/ 49248 h 612000"/>
              <a:gd name="connsiteX30" fmla="*/ 404784 w 594000"/>
              <a:gd name="connsiteY30" fmla="*/ 53424 h 612000"/>
              <a:gd name="connsiteX31" fmla="*/ 387360 w 594000"/>
              <a:gd name="connsiteY31" fmla="*/ 173232 h 612000"/>
              <a:gd name="connsiteX32" fmla="*/ 392544 w 594000"/>
              <a:gd name="connsiteY32" fmla="*/ 175824 h 612000"/>
              <a:gd name="connsiteX33" fmla="*/ 440568 w 594000"/>
              <a:gd name="connsiteY33" fmla="*/ 215496 h 612000"/>
              <a:gd name="connsiteX34" fmla="*/ 539424 w 594000"/>
              <a:gd name="connsiteY34" fmla="*/ 135288 h 612000"/>
              <a:gd name="connsiteX35" fmla="*/ 459216 w 594000"/>
              <a:gd name="connsiteY35" fmla="*/ 36432 h 612000"/>
              <a:gd name="connsiteX36" fmla="*/ 450000 w 594000"/>
              <a:gd name="connsiteY36" fmla="*/ 36000 h 612000"/>
              <a:gd name="connsiteX37" fmla="*/ 396000 w 594000"/>
              <a:gd name="connsiteY37" fmla="*/ 99000 h 612000"/>
              <a:gd name="connsiteX38" fmla="*/ 297000 w 594000"/>
              <a:gd name="connsiteY38" fmla="*/ 198000 h 612000"/>
              <a:gd name="connsiteX39" fmla="*/ 198000 w 594000"/>
              <a:gd name="connsiteY39" fmla="*/ 99000 h 612000"/>
              <a:gd name="connsiteX40" fmla="*/ 297000 w 594000"/>
              <a:gd name="connsiteY40" fmla="*/ 0 h 612000"/>
              <a:gd name="connsiteX41" fmla="*/ 396000 w 594000"/>
              <a:gd name="connsiteY41" fmla="*/ 99000 h 612000"/>
              <a:gd name="connsiteX42" fmla="*/ 384624 w 594000"/>
              <a:gd name="connsiteY42" fmla="*/ 192024 h 612000"/>
              <a:gd name="connsiteX43" fmla="*/ 209304 w 594000"/>
              <a:gd name="connsiteY43" fmla="*/ 192024 h 612000"/>
              <a:gd name="connsiteX44" fmla="*/ 144000 w 594000"/>
              <a:gd name="connsiteY44" fmla="*/ 297000 h 612000"/>
              <a:gd name="connsiteX45" fmla="*/ 144000 w 594000"/>
              <a:gd name="connsiteY45" fmla="*/ 378000 h 612000"/>
              <a:gd name="connsiteX46" fmla="*/ 198000 w 594000"/>
              <a:gd name="connsiteY46" fmla="*/ 432000 h 612000"/>
              <a:gd name="connsiteX47" fmla="*/ 198000 w 594000"/>
              <a:gd name="connsiteY47" fmla="*/ 432000 h 612000"/>
              <a:gd name="connsiteX48" fmla="*/ 198000 w 594000"/>
              <a:gd name="connsiteY48" fmla="*/ 576000 h 612000"/>
              <a:gd name="connsiteX49" fmla="*/ 234000 w 594000"/>
              <a:gd name="connsiteY49" fmla="*/ 612000 h 612000"/>
              <a:gd name="connsiteX50" fmla="*/ 360000 w 594000"/>
              <a:gd name="connsiteY50" fmla="*/ 612000 h 612000"/>
              <a:gd name="connsiteX51" fmla="*/ 396000 w 594000"/>
              <a:gd name="connsiteY51" fmla="*/ 576000 h 612000"/>
              <a:gd name="connsiteX52" fmla="*/ 396000 w 594000"/>
              <a:gd name="connsiteY52" fmla="*/ 432000 h 612000"/>
              <a:gd name="connsiteX53" fmla="*/ 450000 w 594000"/>
              <a:gd name="connsiteY53" fmla="*/ 378000 h 612000"/>
              <a:gd name="connsiteX54" fmla="*/ 450000 w 594000"/>
              <a:gd name="connsiteY54" fmla="*/ 378000 h 612000"/>
              <a:gd name="connsiteX55" fmla="*/ 450000 w 594000"/>
              <a:gd name="connsiteY55" fmla="*/ 297000 h 612000"/>
              <a:gd name="connsiteX56" fmla="*/ 384624 w 594000"/>
              <a:gd name="connsiteY56" fmla="*/ 192024 h 612000"/>
              <a:gd name="connsiteX57" fmla="*/ 297000 w 594000"/>
              <a:gd name="connsiteY57" fmla="*/ 414000 h 612000"/>
              <a:gd name="connsiteX58" fmla="*/ 270000 w 594000"/>
              <a:gd name="connsiteY58" fmla="*/ 378648 h 612000"/>
              <a:gd name="connsiteX59" fmla="*/ 286560 w 594000"/>
              <a:gd name="connsiteY59" fmla="*/ 252000 h 612000"/>
              <a:gd name="connsiteX60" fmla="*/ 308160 w 594000"/>
              <a:gd name="connsiteY60" fmla="*/ 252000 h 612000"/>
              <a:gd name="connsiteX61" fmla="*/ 324000 w 594000"/>
              <a:gd name="connsiteY61" fmla="*/ 378648 h 612000"/>
              <a:gd name="connsiteX62" fmla="*/ 297000 w 594000"/>
              <a:gd name="connsiteY62" fmla="*/ 414000 h 612000"/>
              <a:gd name="connsiteX63" fmla="*/ 153360 w 594000"/>
              <a:gd name="connsiteY63" fmla="*/ 215496 h 612000"/>
              <a:gd name="connsiteX64" fmla="*/ 201384 w 594000"/>
              <a:gd name="connsiteY64" fmla="*/ 175824 h 612000"/>
              <a:gd name="connsiteX65" fmla="*/ 206568 w 594000"/>
              <a:gd name="connsiteY65" fmla="*/ 173232 h 612000"/>
              <a:gd name="connsiteX66" fmla="*/ 189144 w 594000"/>
              <a:gd name="connsiteY66" fmla="*/ 53424 h 612000"/>
              <a:gd name="connsiteX67" fmla="*/ 191016 w 594000"/>
              <a:gd name="connsiteY67" fmla="*/ 49248 h 612000"/>
              <a:gd name="connsiteX68" fmla="*/ 67248 w 594000"/>
              <a:gd name="connsiteY68" fmla="*/ 78912 h 612000"/>
              <a:gd name="connsiteX69" fmla="*/ 96912 w 594000"/>
              <a:gd name="connsiteY69" fmla="*/ 202680 h 612000"/>
              <a:gd name="connsiteX70" fmla="*/ 143928 w 594000"/>
              <a:gd name="connsiteY70" fmla="*/ 215928 h 612000"/>
              <a:gd name="connsiteX71" fmla="*/ 153360 w 594000"/>
              <a:gd name="connsiteY71" fmla="*/ 215496 h 61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594000" h="612000">
                <a:moveTo>
                  <a:pt x="180000" y="576000"/>
                </a:moveTo>
                <a:lnTo>
                  <a:pt x="180000" y="447696"/>
                </a:lnTo>
                <a:cubicBezTo>
                  <a:pt x="148248" y="439416"/>
                  <a:pt x="126072" y="410760"/>
                  <a:pt x="126000" y="378000"/>
                </a:cubicBezTo>
                <a:lnTo>
                  <a:pt x="126000" y="297000"/>
                </a:lnTo>
                <a:cubicBezTo>
                  <a:pt x="126000" y="277272"/>
                  <a:pt x="130320" y="257688"/>
                  <a:pt x="138672" y="239832"/>
                </a:cubicBezTo>
                <a:cubicBezTo>
                  <a:pt x="109872" y="238608"/>
                  <a:pt x="82440" y="227016"/>
                  <a:pt x="61488" y="207216"/>
                </a:cubicBezTo>
                <a:cubicBezTo>
                  <a:pt x="23832" y="225720"/>
                  <a:pt x="0" y="264024"/>
                  <a:pt x="0" y="306000"/>
                </a:cubicBezTo>
                <a:lnTo>
                  <a:pt x="0" y="391752"/>
                </a:lnTo>
                <a:cubicBezTo>
                  <a:pt x="0" y="419832"/>
                  <a:pt x="23040" y="442800"/>
                  <a:pt x="51120" y="442800"/>
                </a:cubicBezTo>
                <a:lnTo>
                  <a:pt x="51120" y="576000"/>
                </a:lnTo>
                <a:cubicBezTo>
                  <a:pt x="50976" y="595728"/>
                  <a:pt x="66888" y="611856"/>
                  <a:pt x="86616" y="612000"/>
                </a:cubicBezTo>
                <a:cubicBezTo>
                  <a:pt x="86688" y="612000"/>
                  <a:pt x="86760" y="612000"/>
                  <a:pt x="86832" y="612000"/>
                </a:cubicBezTo>
                <a:lnTo>
                  <a:pt x="193824" y="612000"/>
                </a:lnTo>
                <a:cubicBezTo>
                  <a:pt x="184896" y="602136"/>
                  <a:pt x="180000" y="589320"/>
                  <a:pt x="180000" y="576000"/>
                </a:cubicBezTo>
                <a:close/>
                <a:moveTo>
                  <a:pt x="532512" y="207144"/>
                </a:moveTo>
                <a:cubicBezTo>
                  <a:pt x="511560" y="226944"/>
                  <a:pt x="484128" y="238536"/>
                  <a:pt x="455328" y="239760"/>
                </a:cubicBezTo>
                <a:cubicBezTo>
                  <a:pt x="463680" y="257688"/>
                  <a:pt x="468000" y="277200"/>
                  <a:pt x="468000" y="296928"/>
                </a:cubicBezTo>
                <a:lnTo>
                  <a:pt x="468000" y="378000"/>
                </a:lnTo>
                <a:cubicBezTo>
                  <a:pt x="467928" y="410832"/>
                  <a:pt x="445752" y="439488"/>
                  <a:pt x="414000" y="447696"/>
                </a:cubicBezTo>
                <a:lnTo>
                  <a:pt x="414000" y="576000"/>
                </a:lnTo>
                <a:cubicBezTo>
                  <a:pt x="414000" y="589320"/>
                  <a:pt x="409104" y="602136"/>
                  <a:pt x="400176" y="612000"/>
                </a:cubicBezTo>
                <a:lnTo>
                  <a:pt x="507168" y="612000"/>
                </a:lnTo>
                <a:cubicBezTo>
                  <a:pt x="526896" y="612000"/>
                  <a:pt x="542880" y="595944"/>
                  <a:pt x="542880" y="576216"/>
                </a:cubicBezTo>
                <a:cubicBezTo>
                  <a:pt x="542880" y="576144"/>
                  <a:pt x="542880" y="576072"/>
                  <a:pt x="542880" y="576000"/>
                </a:cubicBezTo>
                <a:lnTo>
                  <a:pt x="542880" y="442800"/>
                </a:lnTo>
                <a:cubicBezTo>
                  <a:pt x="570960" y="442800"/>
                  <a:pt x="594000" y="419832"/>
                  <a:pt x="594000" y="391752"/>
                </a:cubicBezTo>
                <a:lnTo>
                  <a:pt x="594000" y="306000"/>
                </a:lnTo>
                <a:cubicBezTo>
                  <a:pt x="594000" y="264024"/>
                  <a:pt x="570168" y="225720"/>
                  <a:pt x="532512" y="207144"/>
                </a:cubicBezTo>
                <a:close/>
                <a:moveTo>
                  <a:pt x="450000" y="36000"/>
                </a:moveTo>
                <a:cubicBezTo>
                  <a:pt x="433368" y="36000"/>
                  <a:pt x="417096" y="40608"/>
                  <a:pt x="402912" y="49248"/>
                </a:cubicBezTo>
                <a:cubicBezTo>
                  <a:pt x="403560" y="50616"/>
                  <a:pt x="404208" y="51984"/>
                  <a:pt x="404784" y="53424"/>
                </a:cubicBezTo>
                <a:cubicBezTo>
                  <a:pt x="421704" y="93528"/>
                  <a:pt x="415008" y="139680"/>
                  <a:pt x="387360" y="173232"/>
                </a:cubicBezTo>
                <a:lnTo>
                  <a:pt x="392544" y="175824"/>
                </a:lnTo>
                <a:cubicBezTo>
                  <a:pt x="411408" y="185112"/>
                  <a:pt x="427824" y="198720"/>
                  <a:pt x="440568" y="215496"/>
                </a:cubicBezTo>
                <a:cubicBezTo>
                  <a:pt x="490032" y="220680"/>
                  <a:pt x="534240" y="184752"/>
                  <a:pt x="539424" y="135288"/>
                </a:cubicBezTo>
                <a:cubicBezTo>
                  <a:pt x="544608" y="85824"/>
                  <a:pt x="508680" y="41616"/>
                  <a:pt x="459216" y="36432"/>
                </a:cubicBezTo>
                <a:cubicBezTo>
                  <a:pt x="456192" y="36144"/>
                  <a:pt x="453096" y="36000"/>
                  <a:pt x="450000" y="36000"/>
                </a:cubicBezTo>
                <a:close/>
                <a:moveTo>
                  <a:pt x="396000" y="99000"/>
                </a:moveTo>
                <a:cubicBezTo>
                  <a:pt x="396000" y="153648"/>
                  <a:pt x="351648" y="198000"/>
                  <a:pt x="297000" y="198000"/>
                </a:cubicBezTo>
                <a:cubicBezTo>
                  <a:pt x="242352" y="198000"/>
                  <a:pt x="198000" y="153648"/>
                  <a:pt x="198000" y="99000"/>
                </a:cubicBezTo>
                <a:cubicBezTo>
                  <a:pt x="198000" y="44352"/>
                  <a:pt x="242352" y="0"/>
                  <a:pt x="297000" y="0"/>
                </a:cubicBezTo>
                <a:cubicBezTo>
                  <a:pt x="351648" y="0"/>
                  <a:pt x="396000" y="44352"/>
                  <a:pt x="396000" y="99000"/>
                </a:cubicBezTo>
                <a:close/>
                <a:moveTo>
                  <a:pt x="384624" y="192024"/>
                </a:moveTo>
                <a:cubicBezTo>
                  <a:pt x="335376" y="238392"/>
                  <a:pt x="258552" y="238392"/>
                  <a:pt x="209304" y="192024"/>
                </a:cubicBezTo>
                <a:cubicBezTo>
                  <a:pt x="169344" y="211680"/>
                  <a:pt x="144000" y="252432"/>
                  <a:pt x="144000" y="297000"/>
                </a:cubicBezTo>
                <a:lnTo>
                  <a:pt x="144000" y="378000"/>
                </a:lnTo>
                <a:cubicBezTo>
                  <a:pt x="144000" y="407808"/>
                  <a:pt x="168192" y="432000"/>
                  <a:pt x="198000" y="432000"/>
                </a:cubicBezTo>
                <a:lnTo>
                  <a:pt x="198000" y="432000"/>
                </a:lnTo>
                <a:lnTo>
                  <a:pt x="198000" y="576000"/>
                </a:lnTo>
                <a:cubicBezTo>
                  <a:pt x="198000" y="595872"/>
                  <a:pt x="214128" y="612000"/>
                  <a:pt x="234000" y="612000"/>
                </a:cubicBezTo>
                <a:lnTo>
                  <a:pt x="360000" y="612000"/>
                </a:lnTo>
                <a:cubicBezTo>
                  <a:pt x="379872" y="612000"/>
                  <a:pt x="396000" y="595872"/>
                  <a:pt x="396000" y="576000"/>
                </a:cubicBezTo>
                <a:lnTo>
                  <a:pt x="396000" y="432000"/>
                </a:lnTo>
                <a:cubicBezTo>
                  <a:pt x="425808" y="432000"/>
                  <a:pt x="450000" y="407808"/>
                  <a:pt x="450000" y="378000"/>
                </a:cubicBezTo>
                <a:lnTo>
                  <a:pt x="450000" y="378000"/>
                </a:lnTo>
                <a:lnTo>
                  <a:pt x="450000" y="297000"/>
                </a:lnTo>
                <a:cubicBezTo>
                  <a:pt x="450000" y="252432"/>
                  <a:pt x="424656" y="211680"/>
                  <a:pt x="384624" y="192024"/>
                </a:cubicBezTo>
                <a:close/>
                <a:moveTo>
                  <a:pt x="297000" y="414000"/>
                </a:moveTo>
                <a:lnTo>
                  <a:pt x="270000" y="378648"/>
                </a:lnTo>
                <a:lnTo>
                  <a:pt x="286560" y="252000"/>
                </a:lnTo>
                <a:lnTo>
                  <a:pt x="308160" y="252000"/>
                </a:lnTo>
                <a:lnTo>
                  <a:pt x="324000" y="378648"/>
                </a:lnTo>
                <a:lnTo>
                  <a:pt x="297000" y="414000"/>
                </a:lnTo>
                <a:close/>
                <a:moveTo>
                  <a:pt x="153360" y="215496"/>
                </a:moveTo>
                <a:cubicBezTo>
                  <a:pt x="166032" y="198720"/>
                  <a:pt x="182520" y="185112"/>
                  <a:pt x="201384" y="175824"/>
                </a:cubicBezTo>
                <a:lnTo>
                  <a:pt x="206568" y="173232"/>
                </a:lnTo>
                <a:cubicBezTo>
                  <a:pt x="178992" y="139608"/>
                  <a:pt x="172296" y="93456"/>
                  <a:pt x="189144" y="53424"/>
                </a:cubicBezTo>
                <a:cubicBezTo>
                  <a:pt x="189720" y="51984"/>
                  <a:pt x="190368" y="50616"/>
                  <a:pt x="191016" y="49248"/>
                </a:cubicBezTo>
                <a:cubicBezTo>
                  <a:pt x="148680" y="23256"/>
                  <a:pt x="93240" y="36576"/>
                  <a:pt x="67248" y="78912"/>
                </a:cubicBezTo>
                <a:cubicBezTo>
                  <a:pt x="41256" y="121248"/>
                  <a:pt x="54576" y="176688"/>
                  <a:pt x="96912" y="202680"/>
                </a:cubicBezTo>
                <a:cubicBezTo>
                  <a:pt x="111096" y="211392"/>
                  <a:pt x="127368" y="215928"/>
                  <a:pt x="143928" y="215928"/>
                </a:cubicBezTo>
                <a:cubicBezTo>
                  <a:pt x="147168" y="216000"/>
                  <a:pt x="150264" y="215856"/>
                  <a:pt x="153360" y="215496"/>
                </a:cubicBezTo>
                <a:close/>
              </a:path>
            </a:pathLst>
          </a:custGeom>
          <a:solidFill>
            <a:schemeClr val="bg1"/>
          </a:solidFill>
          <a:ln w="714"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55 Roman"/>
              <a:ea typeface="+mn-ea"/>
              <a:cs typeface="+mn-cs"/>
            </a:endParaRPr>
          </a:p>
        </p:txBody>
      </p:sp>
      <p:sp>
        <p:nvSpPr>
          <p:cNvPr id="67" name="Rectangle 8">
            <a:extLst>
              <a:ext uri="{FF2B5EF4-FFF2-40B4-BE49-F238E27FC236}">
                <a16:creationId xmlns:a16="http://schemas.microsoft.com/office/drawing/2014/main" id="{D5352F3C-F334-41C2-8C17-EB6961B872F6}"/>
              </a:ext>
            </a:extLst>
          </p:cNvPr>
          <p:cNvSpPr/>
          <p:nvPr userDrawn="1"/>
        </p:nvSpPr>
        <p:spPr>
          <a:xfrm>
            <a:off x="0" y="3961372"/>
            <a:ext cx="2903321" cy="12475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lstStyle/>
          <a:p>
            <a:pPr marL="303512" marR="0" lvl="0" indent="-170205" algn="l" defTabSz="685800" rtl="0" eaLnBrk="0" fontAlgn="auto" latinLnBrk="0" hangingPunct="0">
              <a:lnSpc>
                <a:spcPct val="100000"/>
              </a:lnSpc>
              <a:spcBef>
                <a:spcPts val="0"/>
              </a:spcBef>
              <a:spcAft>
                <a:spcPts val="0"/>
              </a:spcAft>
              <a:buClrTx/>
              <a:buSzTx/>
              <a:buFontTx/>
              <a:buNone/>
              <a:tabLst/>
              <a:defRPr/>
            </a:pPr>
            <a:r>
              <a:rPr kumimoji="0" lang="fr-FR" altLang="fr-FR" sz="900" b="1" i="0" u="none" strike="noStrike" kern="1200" cap="none" spc="0" normalizeH="0" baseline="0" noProof="0">
                <a:ln>
                  <a:noFill/>
                </a:ln>
                <a:solidFill>
                  <a:srgbClr val="FF7900"/>
                </a:solidFill>
                <a:effectLst/>
                <a:uLnTx/>
                <a:uFillTx/>
                <a:latin typeface="+mj-lt"/>
                <a:ea typeface="ＭＳ Ｐゴシック" pitchFamily="34" charset="-128"/>
                <a:cs typeface="+mn-cs"/>
              </a:rPr>
              <a:t>Customer profile</a:t>
            </a:r>
          </a:p>
        </p:txBody>
      </p:sp>
    </p:spTree>
    <p:extLst>
      <p:ext uri="{BB962C8B-B14F-4D97-AF65-F5344CB8AC3E}">
        <p14:creationId xmlns:p14="http://schemas.microsoft.com/office/powerpoint/2010/main" val="30102474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ase Study - Detect">
    <p:bg>
      <p:bgPr>
        <a:solidFill>
          <a:schemeClr val="tx1"/>
        </a:solidFill>
        <a:effectLst/>
      </p:bgPr>
    </p:bg>
    <p:spTree>
      <p:nvGrpSpPr>
        <p:cNvPr id="1" name=""/>
        <p:cNvGrpSpPr/>
        <p:nvPr/>
      </p:nvGrpSpPr>
      <p:grpSpPr>
        <a:xfrm>
          <a:off x="0" y="0"/>
          <a:ext cx="0" cy="0"/>
          <a:chOff x="0" y="0"/>
          <a:chExt cx="0" cy="0"/>
        </a:xfrm>
      </p:grpSpPr>
      <p:sp>
        <p:nvSpPr>
          <p:cNvPr id="33" name="Bildplatzhalter 2">
            <a:extLst>
              <a:ext uri="{FF2B5EF4-FFF2-40B4-BE49-F238E27FC236}">
                <a16:creationId xmlns:a16="http://schemas.microsoft.com/office/drawing/2014/main" id="{BE092FE7-74A1-43BB-88EE-62FA68AB4870}"/>
              </a:ext>
            </a:extLst>
          </p:cNvPr>
          <p:cNvSpPr>
            <a:spLocks noGrp="1"/>
          </p:cNvSpPr>
          <p:nvPr>
            <p:ph type="pic" sz="quarter" idx="19"/>
          </p:nvPr>
        </p:nvSpPr>
        <p:spPr>
          <a:xfrm>
            <a:off x="-10391" y="0"/>
            <a:ext cx="2935433" cy="3897561"/>
          </a:xfrm>
          <a:prstGeom prst="rect">
            <a:avLst/>
          </a:prstGeom>
        </p:spPr>
        <p:txBody>
          <a:bodyPr tIns="1440000"/>
          <a:lstStyle>
            <a:lvl1pPr>
              <a:defRPr lang="de-DE" dirty="0">
                <a:solidFill>
                  <a:schemeClr val="bg1"/>
                </a:solidFill>
                <a:latin typeface="+mj-lt"/>
              </a:defRPr>
            </a:lvl1pPr>
          </a:lstStyle>
          <a:p>
            <a:pPr lvl="0"/>
            <a:r>
              <a:rPr lang="de-DE"/>
              <a:t>Bild durch Klicken auf Symbol hinzufügen</a:t>
            </a:r>
          </a:p>
        </p:txBody>
      </p:sp>
      <p:sp>
        <p:nvSpPr>
          <p:cNvPr id="37" name="Rectangle 8">
            <a:extLst>
              <a:ext uri="{FF2B5EF4-FFF2-40B4-BE49-F238E27FC236}">
                <a16:creationId xmlns:a16="http://schemas.microsoft.com/office/drawing/2014/main" id="{B6FBFC68-AF62-4395-BD06-D018F6B2EED4}"/>
              </a:ext>
            </a:extLst>
          </p:cNvPr>
          <p:cNvSpPr/>
          <p:nvPr userDrawn="1"/>
        </p:nvSpPr>
        <p:spPr>
          <a:xfrm>
            <a:off x="2919847" y="719166"/>
            <a:ext cx="6224153" cy="13125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7000" tIns="107964" rIns="71977" bIns="0"/>
          <a:lstStyle/>
          <a:p>
            <a:pPr marL="303512" marR="0" lvl="0" indent="-170205" algn="l" defTabSz="685800" rtl="0" eaLnBrk="0" fontAlgn="auto" latinLnBrk="0" hangingPunct="0">
              <a:lnSpc>
                <a:spcPct val="100000"/>
              </a:lnSpc>
              <a:spcBef>
                <a:spcPts val="0"/>
              </a:spcBef>
              <a:spcAft>
                <a:spcPts val="0"/>
              </a:spcAft>
              <a:buClrTx/>
              <a:buSzTx/>
              <a:buFontTx/>
              <a:buNone/>
              <a:tabLst/>
              <a:defRPr/>
            </a:pPr>
            <a:r>
              <a:rPr kumimoji="0" lang="fr-FR" altLang="fr-FR" sz="1574" b="1" i="0" u="none" strike="noStrike" kern="1200" cap="none" spc="0" normalizeH="0" baseline="0" noProof="0">
                <a:ln>
                  <a:noFill/>
                </a:ln>
                <a:solidFill>
                  <a:srgbClr val="FFFFFF"/>
                </a:solidFill>
                <a:effectLst/>
                <a:uLnTx/>
                <a:uFillTx/>
                <a:latin typeface="+mj-lt"/>
                <a:ea typeface="ＭＳ Ｐゴシック" pitchFamily="34" charset="-128"/>
                <a:cs typeface="+mn-cs"/>
              </a:rPr>
              <a:t>Challenges</a:t>
            </a:r>
          </a:p>
        </p:txBody>
      </p:sp>
      <p:sp>
        <p:nvSpPr>
          <p:cNvPr id="38" name="Rectangle 8">
            <a:extLst>
              <a:ext uri="{FF2B5EF4-FFF2-40B4-BE49-F238E27FC236}">
                <a16:creationId xmlns:a16="http://schemas.microsoft.com/office/drawing/2014/main" id="{58E7492C-C6D8-4509-B4A9-09EAFC219D2B}"/>
              </a:ext>
            </a:extLst>
          </p:cNvPr>
          <p:cNvSpPr/>
          <p:nvPr userDrawn="1"/>
        </p:nvSpPr>
        <p:spPr>
          <a:xfrm>
            <a:off x="2919847" y="1875513"/>
            <a:ext cx="6224153" cy="18940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7000" tIns="107964" rIns="71977" bIns="0"/>
          <a:lstStyle/>
          <a:p>
            <a:pPr marL="303512" marR="0" lvl="0" indent="-170205" algn="l" defTabSz="685800" rtl="0" eaLnBrk="0" fontAlgn="auto" latinLnBrk="0" hangingPunct="0">
              <a:lnSpc>
                <a:spcPct val="100000"/>
              </a:lnSpc>
              <a:spcBef>
                <a:spcPts val="0"/>
              </a:spcBef>
              <a:spcAft>
                <a:spcPts val="0"/>
              </a:spcAft>
              <a:buClrTx/>
              <a:buSzTx/>
              <a:buFontTx/>
              <a:buNone/>
              <a:tabLst/>
              <a:defRPr/>
            </a:pPr>
            <a:r>
              <a:rPr kumimoji="0" lang="fr-FR" altLang="fr-FR" sz="1574" b="1" i="0" u="none" strike="noStrike" kern="1200" cap="none" spc="0" normalizeH="0" baseline="0" noProof="0">
                <a:ln>
                  <a:noFill/>
                </a:ln>
                <a:solidFill>
                  <a:srgbClr val="FFFFFF"/>
                </a:solidFill>
                <a:effectLst/>
                <a:uLnTx/>
                <a:uFillTx/>
                <a:latin typeface="+mj-lt"/>
                <a:ea typeface="ＭＳ Ｐゴシック" pitchFamily="34" charset="-128"/>
                <a:cs typeface="+mn-cs"/>
              </a:rPr>
              <a:t>Solutions</a:t>
            </a:r>
          </a:p>
        </p:txBody>
      </p:sp>
      <p:sp>
        <p:nvSpPr>
          <p:cNvPr id="39" name="Rectangle 9">
            <a:extLst>
              <a:ext uri="{FF2B5EF4-FFF2-40B4-BE49-F238E27FC236}">
                <a16:creationId xmlns:a16="http://schemas.microsoft.com/office/drawing/2014/main" id="{DA365FFB-6CA6-4F20-BA8E-D24D0DCF2D48}"/>
              </a:ext>
            </a:extLst>
          </p:cNvPr>
          <p:cNvSpPr/>
          <p:nvPr userDrawn="1"/>
        </p:nvSpPr>
        <p:spPr>
          <a:xfrm>
            <a:off x="2930238" y="3897563"/>
            <a:ext cx="6224153" cy="12471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tIns="54000" rIns="71977" bIns="0"/>
          <a:lstStyle/>
          <a:p>
            <a:pPr marL="303512" marR="0" lvl="0" indent="-170205" algn="l" defTabSz="685800" rtl="0" eaLnBrk="0" fontAlgn="auto" latinLnBrk="0" hangingPunct="0">
              <a:lnSpc>
                <a:spcPct val="100000"/>
              </a:lnSpc>
              <a:spcBef>
                <a:spcPts val="0"/>
              </a:spcBef>
              <a:spcAft>
                <a:spcPts val="0"/>
              </a:spcAft>
              <a:buClrTx/>
              <a:buSzTx/>
              <a:buFontTx/>
              <a:buNone/>
              <a:tabLst/>
              <a:defRPr/>
            </a:pPr>
            <a:r>
              <a:rPr kumimoji="0" lang="fr-FR" altLang="fr-FR" sz="1574" b="1" i="0" u="none" strike="noStrike" kern="1200" cap="none" spc="0" normalizeH="0" baseline="0" noProof="0" err="1">
                <a:ln>
                  <a:noFill/>
                </a:ln>
                <a:solidFill>
                  <a:srgbClr val="FFFFFF"/>
                </a:solidFill>
                <a:effectLst/>
                <a:uLnTx/>
                <a:uFillTx/>
                <a:latin typeface="+mj-lt"/>
                <a:ea typeface="ＭＳ Ｐゴシック" pitchFamily="34" charset="-128"/>
                <a:cs typeface="+mn-cs"/>
              </a:rPr>
              <a:t>Benefits</a:t>
            </a:r>
            <a:endParaRPr kumimoji="0" lang="fr-FR" altLang="fr-FR" sz="1574" b="1" i="0" u="none" strike="noStrike" kern="1200" cap="none" spc="0" normalizeH="0" baseline="0" noProof="0">
              <a:ln>
                <a:noFill/>
              </a:ln>
              <a:solidFill>
                <a:srgbClr val="FFFFFF"/>
              </a:solidFill>
              <a:effectLst/>
              <a:uLnTx/>
              <a:uFillTx/>
              <a:latin typeface="+mj-lt"/>
              <a:ea typeface="ＭＳ Ｐゴシック" pitchFamily="34" charset="-128"/>
              <a:cs typeface="+mn-cs"/>
            </a:endParaRPr>
          </a:p>
        </p:txBody>
      </p:sp>
      <p:sp>
        <p:nvSpPr>
          <p:cNvPr id="40" name="Espace réservé du titre 1">
            <a:extLst>
              <a:ext uri="{FF2B5EF4-FFF2-40B4-BE49-F238E27FC236}">
                <a16:creationId xmlns:a16="http://schemas.microsoft.com/office/drawing/2014/main" id="{F615CFE8-2B84-454B-9B91-5FC5C9CF50E0}"/>
              </a:ext>
            </a:extLst>
          </p:cNvPr>
          <p:cNvSpPr>
            <a:spLocks noGrp="1"/>
          </p:cNvSpPr>
          <p:nvPr>
            <p:ph type="title"/>
          </p:nvPr>
        </p:nvSpPr>
        <p:spPr>
          <a:xfrm>
            <a:off x="3091301" y="166306"/>
            <a:ext cx="5896845" cy="413227"/>
          </a:xfrm>
          <a:prstGeom prst="rect">
            <a:avLst/>
          </a:prstGeom>
        </p:spPr>
        <p:txBody>
          <a:bodyPr tIns="0" rtlCol="0">
            <a:noAutofit/>
          </a:bodyPr>
          <a:lstStyle>
            <a:lvl1pPr>
              <a:lnSpc>
                <a:spcPct val="100000"/>
              </a:lnSpc>
              <a:defRPr sz="2100">
                <a:solidFill>
                  <a:schemeClr val="bg2"/>
                </a:solidFill>
                <a:latin typeface="+mj-lt"/>
              </a:defRPr>
            </a:lvl1pPr>
          </a:lstStyle>
          <a:p>
            <a:r>
              <a:rPr lang="de-DE"/>
              <a:t>Mastertitelformat bearbeiten</a:t>
            </a:r>
            <a:endParaRPr lang="fr-FR"/>
          </a:p>
        </p:txBody>
      </p:sp>
      <p:sp>
        <p:nvSpPr>
          <p:cNvPr id="41" name="Espace réservé du texte 32">
            <a:extLst>
              <a:ext uri="{FF2B5EF4-FFF2-40B4-BE49-F238E27FC236}">
                <a16:creationId xmlns:a16="http://schemas.microsoft.com/office/drawing/2014/main" id="{28C561DF-D0AA-4BCF-9944-140447FEC212}"/>
              </a:ext>
            </a:extLst>
          </p:cNvPr>
          <p:cNvSpPr>
            <a:spLocks noGrp="1"/>
          </p:cNvSpPr>
          <p:nvPr>
            <p:ph type="body" sz="quarter" idx="12"/>
          </p:nvPr>
        </p:nvSpPr>
        <p:spPr>
          <a:xfrm>
            <a:off x="3091302" y="1080506"/>
            <a:ext cx="5896844" cy="769039"/>
          </a:xfrm>
          <a:prstGeom prst="rect">
            <a:avLst/>
          </a:prstGeom>
        </p:spPr>
        <p:txBody>
          <a:bodyPr lIns="0"/>
          <a:lstStyle>
            <a:lvl1pPr marL="0" indent="0">
              <a:buNone/>
              <a:defRPr sz="1050">
                <a:solidFill>
                  <a:schemeClr val="tx2">
                    <a:lumMod val="20000"/>
                    <a:lumOff val="80000"/>
                  </a:schemeClr>
                </a:solidFill>
                <a:latin typeface="+mn-lt"/>
              </a:defRPr>
            </a:lvl1pPr>
            <a:lvl2pPr marL="387293" indent="-214313">
              <a:buClr>
                <a:schemeClr val="bg2"/>
              </a:buClr>
              <a:buFont typeface="Wingdings" panose="05000000000000000000" pitchFamily="2" charset="2"/>
              <a:buChar char="§"/>
              <a:defRPr sz="1050">
                <a:solidFill>
                  <a:schemeClr val="tx2">
                    <a:lumMod val="20000"/>
                    <a:lumOff val="80000"/>
                  </a:schemeClr>
                </a:solidFill>
                <a:latin typeface="+mn-lt"/>
              </a:defRPr>
            </a:lvl2pPr>
            <a:lvl3pPr marL="856972" indent="-171395">
              <a:buClr>
                <a:schemeClr val="bg2"/>
              </a:buClr>
              <a:buFont typeface="Wingdings" panose="05000000000000000000" pitchFamily="2" charset="2"/>
              <a:buChar char="§"/>
              <a:defRPr sz="1050">
                <a:solidFill>
                  <a:schemeClr val="tx2">
                    <a:lumMod val="20000"/>
                    <a:lumOff val="80000"/>
                  </a:schemeClr>
                </a:solidFill>
                <a:latin typeface="+mn-lt"/>
              </a:defRPr>
            </a:lvl3pPr>
            <a:lvl4pPr marL="1199760" indent="-171395">
              <a:buClr>
                <a:schemeClr val="bg2"/>
              </a:buClr>
              <a:buFont typeface="Wingdings" panose="05000000000000000000" pitchFamily="2" charset="2"/>
              <a:buChar char="§"/>
              <a:defRPr sz="1050">
                <a:solidFill>
                  <a:schemeClr val="tx2">
                    <a:lumMod val="20000"/>
                    <a:lumOff val="80000"/>
                  </a:schemeClr>
                </a:solidFill>
                <a:latin typeface="+mn-lt"/>
              </a:defRPr>
            </a:lvl4pPr>
            <a:lvl5pPr marL="1542548" indent="-171395">
              <a:buClr>
                <a:schemeClr val="bg2"/>
              </a:buClr>
              <a:buFont typeface="Wingdings" panose="05000000000000000000" pitchFamily="2" charset="2"/>
              <a:buChar char="§"/>
              <a:defRPr sz="1050">
                <a:solidFill>
                  <a:schemeClr val="tx2">
                    <a:lumMod val="20000"/>
                    <a:lumOff val="80000"/>
                  </a:schemeClr>
                </a:solidFill>
                <a:latin typeface="+mn-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fr-FR"/>
          </a:p>
        </p:txBody>
      </p:sp>
      <p:sp>
        <p:nvSpPr>
          <p:cNvPr id="42" name="Espace réservé du texte 34">
            <a:extLst>
              <a:ext uri="{FF2B5EF4-FFF2-40B4-BE49-F238E27FC236}">
                <a16:creationId xmlns:a16="http://schemas.microsoft.com/office/drawing/2014/main" id="{EA99A0B4-072D-4032-AC80-4192468DBB02}"/>
              </a:ext>
            </a:extLst>
          </p:cNvPr>
          <p:cNvSpPr>
            <a:spLocks noGrp="1"/>
          </p:cNvSpPr>
          <p:nvPr>
            <p:ph type="body" sz="quarter" idx="13"/>
          </p:nvPr>
        </p:nvSpPr>
        <p:spPr>
          <a:xfrm>
            <a:off x="3091302" y="2228086"/>
            <a:ext cx="5896844" cy="1486359"/>
          </a:xfrm>
          <a:prstGeom prst="rect">
            <a:avLst/>
          </a:prstGeom>
        </p:spPr>
        <p:txBody>
          <a:bodyPr lIns="0"/>
          <a:lstStyle>
            <a:lvl1pPr marL="171395" indent="-171395">
              <a:buClr>
                <a:schemeClr val="bg2"/>
              </a:buClr>
              <a:buFont typeface="Wingdings" panose="05000000000000000000" pitchFamily="2" charset="2"/>
              <a:buChar char="§"/>
              <a:defRPr sz="1050">
                <a:solidFill>
                  <a:schemeClr val="tx2">
                    <a:lumMod val="20000"/>
                    <a:lumOff val="80000"/>
                  </a:schemeClr>
                </a:solidFill>
                <a:latin typeface="+mn-lt"/>
              </a:defRPr>
            </a:lvl1pPr>
            <a:lvl2pPr marL="387293" indent="-214313">
              <a:buClr>
                <a:schemeClr val="bg2"/>
              </a:buClr>
              <a:buFont typeface="Wingdings" panose="05000000000000000000" pitchFamily="2" charset="2"/>
              <a:buChar char="§"/>
              <a:defRPr sz="1050">
                <a:solidFill>
                  <a:schemeClr val="tx2">
                    <a:lumMod val="20000"/>
                    <a:lumOff val="80000"/>
                  </a:schemeClr>
                </a:solidFill>
                <a:latin typeface="+mn-lt"/>
              </a:defRPr>
            </a:lvl2pPr>
            <a:lvl3pPr marL="856972" indent="-171395">
              <a:buClr>
                <a:schemeClr val="bg2"/>
              </a:buClr>
              <a:buFont typeface="Wingdings" panose="05000000000000000000" pitchFamily="2" charset="2"/>
              <a:buChar char="§"/>
              <a:defRPr sz="1050">
                <a:solidFill>
                  <a:schemeClr val="tx2">
                    <a:lumMod val="20000"/>
                    <a:lumOff val="80000"/>
                  </a:schemeClr>
                </a:solidFill>
                <a:latin typeface="+mn-lt"/>
              </a:defRPr>
            </a:lvl3pPr>
            <a:lvl4pPr marL="1199760" indent="-171395">
              <a:buClr>
                <a:schemeClr val="bg2"/>
              </a:buClr>
              <a:buFont typeface="Wingdings" panose="05000000000000000000" pitchFamily="2" charset="2"/>
              <a:buChar char="§"/>
              <a:defRPr sz="1050">
                <a:solidFill>
                  <a:schemeClr val="tx2">
                    <a:lumMod val="20000"/>
                    <a:lumOff val="80000"/>
                  </a:schemeClr>
                </a:solidFill>
                <a:latin typeface="+mn-lt"/>
              </a:defRPr>
            </a:lvl4pPr>
            <a:lvl5pPr marL="1542548" indent="-171395">
              <a:buClr>
                <a:schemeClr val="bg2"/>
              </a:buClr>
              <a:buFont typeface="Wingdings" panose="05000000000000000000" pitchFamily="2" charset="2"/>
              <a:buChar char="§"/>
              <a:defRPr sz="1050">
                <a:solidFill>
                  <a:schemeClr val="tx2">
                    <a:lumMod val="20000"/>
                    <a:lumOff val="80000"/>
                  </a:schemeClr>
                </a:solidFill>
                <a:latin typeface="+mn-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fr-FR"/>
          </a:p>
        </p:txBody>
      </p:sp>
      <p:grpSp>
        <p:nvGrpSpPr>
          <p:cNvPr id="2" name="Gruppieren 1">
            <a:extLst>
              <a:ext uri="{FF2B5EF4-FFF2-40B4-BE49-F238E27FC236}">
                <a16:creationId xmlns:a16="http://schemas.microsoft.com/office/drawing/2014/main" id="{AB69B541-8558-4DEA-A663-4C6896DB52E5}"/>
              </a:ext>
            </a:extLst>
          </p:cNvPr>
          <p:cNvGrpSpPr/>
          <p:nvPr userDrawn="1"/>
        </p:nvGrpSpPr>
        <p:grpSpPr>
          <a:xfrm>
            <a:off x="8258864" y="119227"/>
            <a:ext cx="981681" cy="490994"/>
            <a:chOff x="5302771" y="2101995"/>
            <a:chExt cx="1308908" cy="654456"/>
          </a:xfrm>
        </p:grpSpPr>
        <p:sp>
          <p:nvSpPr>
            <p:cNvPr id="56" name="Rectangle 60">
              <a:extLst>
                <a:ext uri="{FF2B5EF4-FFF2-40B4-BE49-F238E27FC236}">
                  <a16:creationId xmlns:a16="http://schemas.microsoft.com/office/drawing/2014/main" id="{D755B577-6401-44C5-87E9-A1EDAFCF37C4}"/>
                </a:ext>
              </a:extLst>
            </p:cNvPr>
            <p:cNvSpPr>
              <a:spLocks noChangeArrowheads="1"/>
            </p:cNvSpPr>
            <p:nvPr userDrawn="1"/>
          </p:nvSpPr>
          <p:spPr bwMode="auto">
            <a:xfrm>
              <a:off x="5981110" y="2388617"/>
              <a:ext cx="630569" cy="76433"/>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75 Bold"/>
                <a:ea typeface="+mn-ea"/>
                <a:cs typeface="+mn-cs"/>
              </a:endParaRPr>
            </a:p>
          </p:txBody>
        </p:sp>
        <p:sp>
          <p:nvSpPr>
            <p:cNvPr id="57" name="Freeform 78">
              <a:extLst>
                <a:ext uri="{FF2B5EF4-FFF2-40B4-BE49-F238E27FC236}">
                  <a16:creationId xmlns:a16="http://schemas.microsoft.com/office/drawing/2014/main" id="{0960D895-E36B-4844-8629-7B2E4D2199BB}"/>
                </a:ext>
              </a:extLst>
            </p:cNvPr>
            <p:cNvSpPr>
              <a:spLocks noEditPoints="1"/>
            </p:cNvSpPr>
            <p:nvPr userDrawn="1"/>
          </p:nvSpPr>
          <p:spPr bwMode="auto">
            <a:xfrm>
              <a:off x="5374425" y="2101995"/>
              <a:ext cx="649677" cy="654456"/>
            </a:xfrm>
            <a:custGeom>
              <a:avLst/>
              <a:gdLst>
                <a:gd name="T0" fmla="*/ 102 w 205"/>
                <a:gd name="T1" fmla="*/ 206 h 206"/>
                <a:gd name="T2" fmla="*/ 0 w 205"/>
                <a:gd name="T3" fmla="*/ 103 h 206"/>
                <a:gd name="T4" fmla="*/ 102 w 205"/>
                <a:gd name="T5" fmla="*/ 0 h 206"/>
                <a:gd name="T6" fmla="*/ 205 w 205"/>
                <a:gd name="T7" fmla="*/ 103 h 206"/>
                <a:gd name="T8" fmla="*/ 102 w 205"/>
                <a:gd name="T9" fmla="*/ 206 h 206"/>
                <a:gd name="T10" fmla="*/ 102 w 205"/>
                <a:gd name="T11" fmla="*/ 25 h 206"/>
                <a:gd name="T12" fmla="*/ 24 w 205"/>
                <a:gd name="T13" fmla="*/ 103 h 206"/>
                <a:gd name="T14" fmla="*/ 102 w 205"/>
                <a:gd name="T15" fmla="*/ 182 h 206"/>
                <a:gd name="T16" fmla="*/ 181 w 205"/>
                <a:gd name="T17" fmla="*/ 103 h 206"/>
                <a:gd name="T18" fmla="*/ 102 w 205"/>
                <a:gd name="T19" fmla="*/ 25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06">
                  <a:moveTo>
                    <a:pt x="102" y="206"/>
                  </a:moveTo>
                  <a:cubicBezTo>
                    <a:pt x="46" y="206"/>
                    <a:pt x="0" y="160"/>
                    <a:pt x="0" y="103"/>
                  </a:cubicBezTo>
                  <a:cubicBezTo>
                    <a:pt x="0" y="47"/>
                    <a:pt x="46" y="0"/>
                    <a:pt x="102" y="0"/>
                  </a:cubicBezTo>
                  <a:cubicBezTo>
                    <a:pt x="159" y="0"/>
                    <a:pt x="205" y="47"/>
                    <a:pt x="205" y="103"/>
                  </a:cubicBezTo>
                  <a:cubicBezTo>
                    <a:pt x="205" y="160"/>
                    <a:pt x="159" y="206"/>
                    <a:pt x="102" y="206"/>
                  </a:cubicBezTo>
                  <a:close/>
                  <a:moveTo>
                    <a:pt x="102" y="25"/>
                  </a:moveTo>
                  <a:cubicBezTo>
                    <a:pt x="59" y="25"/>
                    <a:pt x="24" y="60"/>
                    <a:pt x="24" y="103"/>
                  </a:cubicBezTo>
                  <a:cubicBezTo>
                    <a:pt x="24" y="147"/>
                    <a:pt x="59" y="182"/>
                    <a:pt x="102" y="182"/>
                  </a:cubicBezTo>
                  <a:cubicBezTo>
                    <a:pt x="146" y="182"/>
                    <a:pt x="181" y="147"/>
                    <a:pt x="181" y="103"/>
                  </a:cubicBezTo>
                  <a:cubicBezTo>
                    <a:pt x="181" y="60"/>
                    <a:pt x="146" y="25"/>
                    <a:pt x="102" y="25"/>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75 Bold"/>
                <a:ea typeface="+mn-ea"/>
                <a:cs typeface="+mn-cs"/>
              </a:endParaRPr>
            </a:p>
          </p:txBody>
        </p:sp>
        <p:sp>
          <p:nvSpPr>
            <p:cNvPr id="58" name="Oval 79">
              <a:extLst>
                <a:ext uri="{FF2B5EF4-FFF2-40B4-BE49-F238E27FC236}">
                  <a16:creationId xmlns:a16="http://schemas.microsoft.com/office/drawing/2014/main" id="{489D1B2D-5E38-490A-B739-F0495B3F28C3}"/>
                </a:ext>
              </a:extLst>
            </p:cNvPr>
            <p:cNvSpPr>
              <a:spLocks noChangeArrowheads="1"/>
            </p:cNvSpPr>
            <p:nvPr userDrawn="1"/>
          </p:nvSpPr>
          <p:spPr bwMode="auto">
            <a:xfrm>
              <a:off x="5570285" y="2302630"/>
              <a:ext cx="257960" cy="257960"/>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75 Bold"/>
                <a:ea typeface="+mn-ea"/>
                <a:cs typeface="+mn-cs"/>
              </a:endParaRPr>
            </a:p>
          </p:txBody>
        </p:sp>
        <p:sp>
          <p:nvSpPr>
            <p:cNvPr id="59" name="Freeform 80" hidden="1">
              <a:extLst>
                <a:ext uri="{FF2B5EF4-FFF2-40B4-BE49-F238E27FC236}">
                  <a16:creationId xmlns:a16="http://schemas.microsoft.com/office/drawing/2014/main" id="{F02472EF-BC4A-4514-9838-637912F3EA55}"/>
                </a:ext>
              </a:extLst>
            </p:cNvPr>
            <p:cNvSpPr>
              <a:spLocks/>
            </p:cNvSpPr>
            <p:nvPr userDrawn="1"/>
          </p:nvSpPr>
          <p:spPr bwMode="auto">
            <a:xfrm>
              <a:off x="5302771" y="2288298"/>
              <a:ext cx="401271" cy="152865"/>
            </a:xfrm>
            <a:custGeom>
              <a:avLst/>
              <a:gdLst>
                <a:gd name="T0" fmla="*/ 82 w 84"/>
                <a:gd name="T1" fmla="*/ 32 h 32"/>
                <a:gd name="T2" fmla="*/ 0 w 84"/>
                <a:gd name="T3" fmla="*/ 5 h 32"/>
                <a:gd name="T4" fmla="*/ 2 w 84"/>
                <a:gd name="T5" fmla="*/ 0 h 32"/>
                <a:gd name="T6" fmla="*/ 84 w 84"/>
                <a:gd name="T7" fmla="*/ 27 h 32"/>
                <a:gd name="T8" fmla="*/ 82 w 84"/>
                <a:gd name="T9" fmla="*/ 32 h 32"/>
              </a:gdLst>
              <a:ahLst/>
              <a:cxnLst>
                <a:cxn ang="0">
                  <a:pos x="T0" y="T1"/>
                </a:cxn>
                <a:cxn ang="0">
                  <a:pos x="T2" y="T3"/>
                </a:cxn>
                <a:cxn ang="0">
                  <a:pos x="T4" y="T5"/>
                </a:cxn>
                <a:cxn ang="0">
                  <a:pos x="T6" y="T7"/>
                </a:cxn>
                <a:cxn ang="0">
                  <a:pos x="T8" y="T9"/>
                </a:cxn>
              </a:cxnLst>
              <a:rect l="0" t="0" r="r" b="b"/>
              <a:pathLst>
                <a:path w="84" h="32">
                  <a:moveTo>
                    <a:pt x="82" y="32"/>
                  </a:moveTo>
                  <a:lnTo>
                    <a:pt x="0" y="5"/>
                  </a:lnTo>
                  <a:lnTo>
                    <a:pt x="2" y="0"/>
                  </a:lnTo>
                  <a:lnTo>
                    <a:pt x="84" y="27"/>
                  </a:lnTo>
                  <a:lnTo>
                    <a:pt x="82" y="32"/>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75 Bold"/>
                <a:ea typeface="+mn-ea"/>
                <a:cs typeface="+mn-cs"/>
              </a:endParaRPr>
            </a:p>
          </p:txBody>
        </p:sp>
        <p:sp>
          <p:nvSpPr>
            <p:cNvPr id="60" name="Freeform 81">
              <a:extLst>
                <a:ext uri="{FF2B5EF4-FFF2-40B4-BE49-F238E27FC236}">
                  <a16:creationId xmlns:a16="http://schemas.microsoft.com/office/drawing/2014/main" id="{BB750E6B-5ED6-4904-B93D-BB66C5065723}"/>
                </a:ext>
              </a:extLst>
            </p:cNvPr>
            <p:cNvSpPr>
              <a:spLocks/>
            </p:cNvSpPr>
            <p:nvPr userDrawn="1"/>
          </p:nvSpPr>
          <p:spPr bwMode="auto">
            <a:xfrm>
              <a:off x="5374425" y="2331293"/>
              <a:ext cx="176752" cy="363055"/>
            </a:xfrm>
            <a:custGeom>
              <a:avLst/>
              <a:gdLst>
                <a:gd name="T0" fmla="*/ 42 w 56"/>
                <a:gd name="T1" fmla="*/ 115 h 115"/>
                <a:gd name="T2" fmla="*/ 0 w 56"/>
                <a:gd name="T3" fmla="*/ 31 h 115"/>
                <a:gd name="T4" fmla="*/ 5 w 56"/>
                <a:gd name="T5" fmla="*/ 0 h 115"/>
                <a:gd name="T6" fmla="*/ 27 w 56"/>
                <a:gd name="T7" fmla="*/ 7 h 115"/>
                <a:gd name="T8" fmla="*/ 24 w 56"/>
                <a:gd name="T9" fmla="*/ 31 h 115"/>
                <a:gd name="T10" fmla="*/ 56 w 56"/>
                <a:gd name="T11" fmla="*/ 95 h 115"/>
                <a:gd name="T12" fmla="*/ 42 w 56"/>
                <a:gd name="T13" fmla="*/ 115 h 115"/>
              </a:gdLst>
              <a:ahLst/>
              <a:cxnLst>
                <a:cxn ang="0">
                  <a:pos x="T0" y="T1"/>
                </a:cxn>
                <a:cxn ang="0">
                  <a:pos x="T2" y="T3"/>
                </a:cxn>
                <a:cxn ang="0">
                  <a:pos x="T4" y="T5"/>
                </a:cxn>
                <a:cxn ang="0">
                  <a:pos x="T6" y="T7"/>
                </a:cxn>
                <a:cxn ang="0">
                  <a:pos x="T8" y="T9"/>
                </a:cxn>
                <a:cxn ang="0">
                  <a:pos x="T10" y="T11"/>
                </a:cxn>
                <a:cxn ang="0">
                  <a:pos x="T12" y="T13"/>
                </a:cxn>
              </a:cxnLst>
              <a:rect l="0" t="0" r="r" b="b"/>
              <a:pathLst>
                <a:path w="56" h="115">
                  <a:moveTo>
                    <a:pt x="42" y="115"/>
                  </a:moveTo>
                  <a:cubicBezTo>
                    <a:pt x="15" y="95"/>
                    <a:pt x="0" y="64"/>
                    <a:pt x="0" y="31"/>
                  </a:cubicBezTo>
                  <a:cubicBezTo>
                    <a:pt x="0" y="20"/>
                    <a:pt x="1" y="10"/>
                    <a:pt x="5" y="0"/>
                  </a:cubicBezTo>
                  <a:cubicBezTo>
                    <a:pt x="27" y="7"/>
                    <a:pt x="27" y="7"/>
                    <a:pt x="27" y="7"/>
                  </a:cubicBezTo>
                  <a:cubicBezTo>
                    <a:pt x="25" y="15"/>
                    <a:pt x="24" y="23"/>
                    <a:pt x="24" y="31"/>
                  </a:cubicBezTo>
                  <a:cubicBezTo>
                    <a:pt x="24" y="56"/>
                    <a:pt x="36" y="80"/>
                    <a:pt x="56" y="95"/>
                  </a:cubicBezTo>
                  <a:lnTo>
                    <a:pt x="42" y="115"/>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75 Bold"/>
                <a:ea typeface="+mn-ea"/>
                <a:cs typeface="+mn-cs"/>
              </a:endParaRPr>
            </a:p>
          </p:txBody>
        </p:sp>
        <p:sp>
          <p:nvSpPr>
            <p:cNvPr id="61" name="Line 82">
              <a:extLst>
                <a:ext uri="{FF2B5EF4-FFF2-40B4-BE49-F238E27FC236}">
                  <a16:creationId xmlns:a16="http://schemas.microsoft.com/office/drawing/2014/main" id="{18D34331-6BFA-4F87-B1C4-72745A4A13BE}"/>
                </a:ext>
              </a:extLst>
            </p:cNvPr>
            <p:cNvSpPr>
              <a:spLocks noChangeShapeType="1"/>
            </p:cNvSpPr>
            <p:nvPr userDrawn="1"/>
          </p:nvSpPr>
          <p:spPr bwMode="auto">
            <a:xfrm>
              <a:off x="5871237" y="2665685"/>
              <a:ext cx="0" cy="0"/>
            </a:xfrm>
            <a:prstGeom prst="line">
              <a:avLst/>
            </a:prstGeom>
            <a:noFill/>
            <a:ln w="25400" cap="flat">
              <a:solidFill>
                <a:srgbClr val="FFD20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75 Bold"/>
                <a:ea typeface="+mn-ea"/>
                <a:cs typeface="+mn-cs"/>
              </a:endParaRPr>
            </a:p>
          </p:txBody>
        </p:sp>
        <p:sp>
          <p:nvSpPr>
            <p:cNvPr id="62" name="Line 83">
              <a:extLst>
                <a:ext uri="{FF2B5EF4-FFF2-40B4-BE49-F238E27FC236}">
                  <a16:creationId xmlns:a16="http://schemas.microsoft.com/office/drawing/2014/main" id="{4D518131-080E-476E-B9F3-3A73209F1AF8}"/>
                </a:ext>
              </a:extLst>
            </p:cNvPr>
            <p:cNvSpPr>
              <a:spLocks noChangeShapeType="1"/>
            </p:cNvSpPr>
            <p:nvPr userDrawn="1"/>
          </p:nvSpPr>
          <p:spPr bwMode="auto">
            <a:xfrm>
              <a:off x="5699263" y="2140211"/>
              <a:ext cx="0" cy="0"/>
            </a:xfrm>
            <a:prstGeom prst="line">
              <a:avLst/>
            </a:prstGeom>
            <a:noFill/>
            <a:ln w="25400" cap="flat">
              <a:solidFill>
                <a:srgbClr val="FFD20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75 Bold"/>
                <a:ea typeface="+mn-ea"/>
                <a:cs typeface="+mn-cs"/>
              </a:endParaRPr>
            </a:p>
          </p:txBody>
        </p:sp>
      </p:grpSp>
      <p:sp>
        <p:nvSpPr>
          <p:cNvPr id="63" name="Rectangle 9">
            <a:extLst>
              <a:ext uri="{FF2B5EF4-FFF2-40B4-BE49-F238E27FC236}">
                <a16:creationId xmlns:a16="http://schemas.microsoft.com/office/drawing/2014/main" id="{44F795D1-B8F1-414D-A493-30FF0D2312B0}"/>
              </a:ext>
            </a:extLst>
          </p:cNvPr>
          <p:cNvSpPr/>
          <p:nvPr userDrawn="1"/>
        </p:nvSpPr>
        <p:spPr>
          <a:xfrm>
            <a:off x="2928291" y="3897942"/>
            <a:ext cx="69523" cy="124714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tIns="54000" rIns="71977" bIns="0"/>
          <a:lstStyle/>
          <a:p>
            <a:pPr marL="303512" marR="0" lvl="0" indent="-170205" algn="l" defTabSz="685800" rtl="0" eaLnBrk="0" fontAlgn="auto" latinLnBrk="0" hangingPunct="0">
              <a:lnSpc>
                <a:spcPct val="100000"/>
              </a:lnSpc>
              <a:spcBef>
                <a:spcPts val="0"/>
              </a:spcBef>
              <a:spcAft>
                <a:spcPts val="0"/>
              </a:spcAft>
              <a:buClrTx/>
              <a:buSzTx/>
              <a:buFontTx/>
              <a:buNone/>
              <a:tabLst/>
              <a:defRPr/>
            </a:pPr>
            <a:endParaRPr kumimoji="0" lang="fr-FR" altLang="fr-FR" sz="1574" b="1" i="0" u="none" strike="noStrike" kern="1200" cap="none" spc="0" normalizeH="0" baseline="0" noProof="0">
              <a:ln>
                <a:noFill/>
              </a:ln>
              <a:solidFill>
                <a:srgbClr val="FFFFFF"/>
              </a:solidFill>
              <a:effectLst/>
              <a:uLnTx/>
              <a:uFillTx/>
              <a:latin typeface="Helvetica 75 Bold"/>
              <a:ea typeface="ＭＳ Ｐゴシック" pitchFamily="34" charset="-128"/>
              <a:cs typeface="+mn-cs"/>
            </a:endParaRPr>
          </a:p>
        </p:txBody>
      </p:sp>
      <p:sp>
        <p:nvSpPr>
          <p:cNvPr id="64" name="Espace réservé du texte 36">
            <a:extLst>
              <a:ext uri="{FF2B5EF4-FFF2-40B4-BE49-F238E27FC236}">
                <a16:creationId xmlns:a16="http://schemas.microsoft.com/office/drawing/2014/main" id="{D5C67FE8-4480-49A8-A137-713D03B1D27A}"/>
              </a:ext>
            </a:extLst>
          </p:cNvPr>
          <p:cNvSpPr>
            <a:spLocks noGrp="1"/>
          </p:cNvSpPr>
          <p:nvPr>
            <p:ph type="body" sz="quarter" idx="14"/>
          </p:nvPr>
        </p:nvSpPr>
        <p:spPr>
          <a:xfrm>
            <a:off x="3091301" y="4227864"/>
            <a:ext cx="5896845" cy="916845"/>
          </a:xfrm>
          <a:prstGeom prst="rect">
            <a:avLst/>
          </a:prstGeom>
        </p:spPr>
        <p:txBody>
          <a:bodyPr lIns="0">
            <a:noAutofit/>
          </a:bodyPr>
          <a:lstStyle>
            <a:lvl1pPr marL="171395" indent="-171395">
              <a:buClr>
                <a:schemeClr val="bg1"/>
              </a:buClr>
              <a:buFont typeface="Wingdings" panose="05000000000000000000" pitchFamily="2" charset="2"/>
              <a:buChar char="§"/>
              <a:defRPr sz="1050">
                <a:solidFill>
                  <a:schemeClr val="bg1"/>
                </a:solidFill>
                <a:latin typeface="+mj-lt"/>
              </a:defRPr>
            </a:lvl1pPr>
            <a:lvl2pPr marL="387293" indent="-214313">
              <a:buClr>
                <a:schemeClr val="bg1"/>
              </a:buClr>
              <a:buFont typeface="Wingdings" panose="05000000000000000000" pitchFamily="2" charset="2"/>
              <a:buChar char="§"/>
              <a:defRPr sz="1050">
                <a:solidFill>
                  <a:schemeClr val="bg1"/>
                </a:solidFill>
                <a:latin typeface="+mj-lt"/>
              </a:defRPr>
            </a:lvl2pPr>
            <a:lvl3pPr marL="856972" indent="-171395">
              <a:buClr>
                <a:schemeClr val="bg1"/>
              </a:buClr>
              <a:buFont typeface="Wingdings" panose="05000000000000000000" pitchFamily="2" charset="2"/>
              <a:buChar char="§"/>
              <a:defRPr sz="1050">
                <a:solidFill>
                  <a:schemeClr val="bg1"/>
                </a:solidFill>
                <a:latin typeface="+mj-lt"/>
              </a:defRPr>
            </a:lvl3pPr>
            <a:lvl4pPr marL="1199760" indent="-171395">
              <a:buClr>
                <a:schemeClr val="bg1"/>
              </a:buClr>
              <a:buFont typeface="Wingdings" panose="05000000000000000000" pitchFamily="2" charset="2"/>
              <a:buChar char="§"/>
              <a:defRPr sz="1050">
                <a:solidFill>
                  <a:schemeClr val="bg1"/>
                </a:solidFill>
                <a:latin typeface="+mj-lt"/>
              </a:defRPr>
            </a:lvl4pPr>
            <a:lvl5pPr marL="1542548" indent="-171395">
              <a:buClr>
                <a:schemeClr val="bg1"/>
              </a:buClr>
              <a:buFont typeface="Wingdings" panose="05000000000000000000" pitchFamily="2" charset="2"/>
              <a:buChar char="§"/>
              <a:defRPr sz="1050">
                <a:solidFill>
                  <a:schemeClr val="bg1"/>
                </a:solidFill>
                <a:latin typeface="+mj-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fr-FR"/>
          </a:p>
        </p:txBody>
      </p:sp>
      <p:sp>
        <p:nvSpPr>
          <p:cNvPr id="65" name="Espace réservé du texte 40">
            <a:extLst>
              <a:ext uri="{FF2B5EF4-FFF2-40B4-BE49-F238E27FC236}">
                <a16:creationId xmlns:a16="http://schemas.microsoft.com/office/drawing/2014/main" id="{76B97F3A-9108-410E-BAC7-091683FC5859}"/>
              </a:ext>
            </a:extLst>
          </p:cNvPr>
          <p:cNvSpPr>
            <a:spLocks noGrp="1"/>
          </p:cNvSpPr>
          <p:nvPr>
            <p:ph type="body" sz="quarter" idx="16" hasCustomPrompt="1"/>
          </p:nvPr>
        </p:nvSpPr>
        <p:spPr>
          <a:xfrm>
            <a:off x="745676" y="4640569"/>
            <a:ext cx="711406" cy="458211"/>
          </a:xfrm>
          <a:prstGeom prst="rect">
            <a:avLst/>
          </a:prstGeom>
        </p:spPr>
        <p:txBody>
          <a:bodyPr lIns="36000" rIns="36000"/>
          <a:lstStyle>
            <a:lvl1pPr marL="0" indent="0" algn="ctr">
              <a:lnSpc>
                <a:spcPct val="100000"/>
              </a:lnSpc>
              <a:spcAft>
                <a:spcPts val="0"/>
              </a:spcAft>
              <a:buNone/>
              <a:defRPr sz="900" b="1">
                <a:solidFill>
                  <a:schemeClr val="bg1"/>
                </a:solidFill>
                <a:latin typeface="+mj-lt"/>
              </a:defRPr>
            </a:lvl1pPr>
            <a:lvl2pPr>
              <a:defRPr sz="1349">
                <a:solidFill>
                  <a:schemeClr val="bg1"/>
                </a:solidFill>
                <a:latin typeface="Helvetica 75 Bold" panose="020B0804020202020204" pitchFamily="34" charset="0"/>
              </a:defRPr>
            </a:lvl2pPr>
            <a:lvl3pPr>
              <a:defRPr sz="1349">
                <a:solidFill>
                  <a:schemeClr val="bg1"/>
                </a:solidFill>
                <a:latin typeface="Helvetica 75 Bold" panose="020B0804020202020204" pitchFamily="34" charset="0"/>
              </a:defRPr>
            </a:lvl3pPr>
            <a:lvl4pPr>
              <a:defRPr sz="1349">
                <a:solidFill>
                  <a:schemeClr val="bg1"/>
                </a:solidFill>
                <a:latin typeface="Helvetica 75 Bold" panose="020B0804020202020204" pitchFamily="34" charset="0"/>
              </a:defRPr>
            </a:lvl4pPr>
            <a:lvl5pPr>
              <a:defRPr sz="1349">
                <a:solidFill>
                  <a:schemeClr val="bg1"/>
                </a:solidFill>
                <a:latin typeface="Helvetica 75 Bold" panose="020B0804020202020204" pitchFamily="34" charset="0"/>
              </a:defRPr>
            </a:lvl5pPr>
          </a:lstStyle>
          <a:p>
            <a:pPr lvl="0"/>
            <a:r>
              <a:rPr lang="fr-FR" err="1"/>
              <a:t>Number</a:t>
            </a:r>
            <a:r>
              <a:rPr lang="fr-FR"/>
              <a:t> of </a:t>
            </a:r>
            <a:r>
              <a:rPr lang="fr-FR" err="1"/>
              <a:t>employees</a:t>
            </a:r>
            <a:endParaRPr lang="fr-FR"/>
          </a:p>
          <a:p>
            <a:pPr lvl="0"/>
            <a:endParaRPr lang="fr-FR"/>
          </a:p>
        </p:txBody>
      </p:sp>
      <p:sp>
        <p:nvSpPr>
          <p:cNvPr id="66" name="Espace réservé du texte 40">
            <a:extLst>
              <a:ext uri="{FF2B5EF4-FFF2-40B4-BE49-F238E27FC236}">
                <a16:creationId xmlns:a16="http://schemas.microsoft.com/office/drawing/2014/main" id="{8127DFC0-15AD-44C4-9090-8B5F04F77684}"/>
              </a:ext>
            </a:extLst>
          </p:cNvPr>
          <p:cNvSpPr>
            <a:spLocks noGrp="1"/>
          </p:cNvSpPr>
          <p:nvPr>
            <p:ph type="body" sz="quarter" idx="17" hasCustomPrompt="1"/>
          </p:nvPr>
        </p:nvSpPr>
        <p:spPr>
          <a:xfrm>
            <a:off x="20435" y="4640568"/>
            <a:ext cx="711406" cy="459141"/>
          </a:xfrm>
          <a:prstGeom prst="rect">
            <a:avLst/>
          </a:prstGeom>
        </p:spPr>
        <p:txBody>
          <a:bodyPr lIns="36000" rIns="36000"/>
          <a:lstStyle>
            <a:lvl1pPr marL="0" indent="0" algn="ctr">
              <a:lnSpc>
                <a:spcPct val="100000"/>
              </a:lnSpc>
              <a:spcAft>
                <a:spcPts val="0"/>
              </a:spcAft>
              <a:buNone/>
              <a:defRPr sz="900" b="1">
                <a:solidFill>
                  <a:schemeClr val="bg1"/>
                </a:solidFill>
                <a:latin typeface="+mj-lt"/>
              </a:defRPr>
            </a:lvl1pPr>
            <a:lvl2pPr>
              <a:defRPr sz="1349">
                <a:solidFill>
                  <a:schemeClr val="bg1"/>
                </a:solidFill>
                <a:latin typeface="Helvetica 75 Bold" panose="020B0804020202020204" pitchFamily="34" charset="0"/>
              </a:defRPr>
            </a:lvl2pPr>
            <a:lvl3pPr>
              <a:defRPr sz="1349">
                <a:solidFill>
                  <a:schemeClr val="bg1"/>
                </a:solidFill>
                <a:latin typeface="Helvetica 75 Bold" panose="020B0804020202020204" pitchFamily="34" charset="0"/>
              </a:defRPr>
            </a:lvl3pPr>
            <a:lvl4pPr>
              <a:defRPr sz="1349">
                <a:solidFill>
                  <a:schemeClr val="bg1"/>
                </a:solidFill>
                <a:latin typeface="Helvetica 75 Bold" panose="020B0804020202020204" pitchFamily="34" charset="0"/>
              </a:defRPr>
            </a:lvl4pPr>
            <a:lvl5pPr>
              <a:defRPr sz="1349">
                <a:solidFill>
                  <a:schemeClr val="bg1"/>
                </a:solidFill>
                <a:latin typeface="Helvetica 75 Bold" panose="020B0804020202020204" pitchFamily="34" charset="0"/>
              </a:defRPr>
            </a:lvl5pPr>
          </a:lstStyle>
          <a:p>
            <a:pPr lvl="0"/>
            <a:r>
              <a:rPr lang="fr-FR" err="1"/>
              <a:t>Industry</a:t>
            </a:r>
            <a:endParaRPr lang="fr-FR"/>
          </a:p>
        </p:txBody>
      </p:sp>
      <p:sp>
        <p:nvSpPr>
          <p:cNvPr id="67" name="Espace réservé du texte 40">
            <a:extLst>
              <a:ext uri="{FF2B5EF4-FFF2-40B4-BE49-F238E27FC236}">
                <a16:creationId xmlns:a16="http://schemas.microsoft.com/office/drawing/2014/main" id="{7ADD7DCF-18FF-4991-AD62-90BCBEA27451}"/>
              </a:ext>
            </a:extLst>
          </p:cNvPr>
          <p:cNvSpPr>
            <a:spLocks noGrp="1"/>
          </p:cNvSpPr>
          <p:nvPr>
            <p:ph type="body" sz="quarter" idx="18" hasCustomPrompt="1"/>
          </p:nvPr>
        </p:nvSpPr>
        <p:spPr>
          <a:xfrm>
            <a:off x="1470917" y="4640569"/>
            <a:ext cx="711406" cy="458214"/>
          </a:xfrm>
          <a:prstGeom prst="rect">
            <a:avLst/>
          </a:prstGeom>
        </p:spPr>
        <p:txBody>
          <a:bodyPr lIns="36000" rIns="36000"/>
          <a:lstStyle>
            <a:lvl1pPr marL="0" indent="0" algn="ctr">
              <a:lnSpc>
                <a:spcPct val="100000"/>
              </a:lnSpc>
              <a:spcAft>
                <a:spcPts val="0"/>
              </a:spcAft>
              <a:buNone/>
              <a:defRPr sz="900" b="1">
                <a:solidFill>
                  <a:schemeClr val="bg1"/>
                </a:solidFill>
                <a:latin typeface="+mj-lt"/>
              </a:defRPr>
            </a:lvl1pPr>
            <a:lvl2pPr>
              <a:defRPr sz="1349">
                <a:solidFill>
                  <a:schemeClr val="bg1"/>
                </a:solidFill>
                <a:latin typeface="Helvetica 75 Bold" panose="020B0804020202020204" pitchFamily="34" charset="0"/>
              </a:defRPr>
            </a:lvl2pPr>
            <a:lvl3pPr>
              <a:defRPr sz="1349">
                <a:solidFill>
                  <a:schemeClr val="bg1"/>
                </a:solidFill>
                <a:latin typeface="Helvetica 75 Bold" panose="020B0804020202020204" pitchFamily="34" charset="0"/>
              </a:defRPr>
            </a:lvl3pPr>
            <a:lvl4pPr>
              <a:defRPr sz="1349">
                <a:solidFill>
                  <a:schemeClr val="bg1"/>
                </a:solidFill>
                <a:latin typeface="Helvetica 75 Bold" panose="020B0804020202020204" pitchFamily="34" charset="0"/>
              </a:defRPr>
            </a:lvl4pPr>
            <a:lvl5pPr>
              <a:defRPr sz="1349">
                <a:solidFill>
                  <a:schemeClr val="bg1"/>
                </a:solidFill>
                <a:latin typeface="Helvetica 75 Bold" panose="020B0804020202020204" pitchFamily="34" charset="0"/>
              </a:defRPr>
            </a:lvl5pPr>
          </a:lstStyle>
          <a:p>
            <a:pPr lvl="0"/>
            <a:r>
              <a:rPr lang="fr-FR"/>
              <a:t>Revenue</a:t>
            </a:r>
          </a:p>
        </p:txBody>
      </p:sp>
      <p:sp>
        <p:nvSpPr>
          <p:cNvPr id="68" name="Bildplatzhalter 2">
            <a:extLst>
              <a:ext uri="{FF2B5EF4-FFF2-40B4-BE49-F238E27FC236}">
                <a16:creationId xmlns:a16="http://schemas.microsoft.com/office/drawing/2014/main" id="{BE1BCC77-F763-479A-9CEA-185012C79F4A}"/>
              </a:ext>
            </a:extLst>
          </p:cNvPr>
          <p:cNvSpPr>
            <a:spLocks noGrp="1"/>
          </p:cNvSpPr>
          <p:nvPr>
            <p:ph type="pic" sz="quarter" idx="24"/>
          </p:nvPr>
        </p:nvSpPr>
        <p:spPr>
          <a:xfrm>
            <a:off x="153462" y="4154959"/>
            <a:ext cx="459000" cy="459142"/>
          </a:xfrm>
          <a:prstGeom prst="rect">
            <a:avLst/>
          </a:prstGeom>
        </p:spPr>
        <p:txBody>
          <a:bodyPr lIns="36000" tIns="36000" rIns="0" bIns="36000">
            <a:normAutofit/>
          </a:bodyPr>
          <a:lstStyle>
            <a:lvl1pPr marL="0" indent="0">
              <a:buFontTx/>
              <a:buNone/>
              <a:defRPr sz="675">
                <a:solidFill>
                  <a:schemeClr val="bg1"/>
                </a:solidFill>
              </a:defRPr>
            </a:lvl1pPr>
          </a:lstStyle>
          <a:p>
            <a:r>
              <a:rPr lang="de-DE"/>
              <a:t>Bild durch Klicken auf Symbol hinzufügen</a:t>
            </a:r>
          </a:p>
        </p:txBody>
      </p:sp>
      <p:sp>
        <p:nvSpPr>
          <p:cNvPr id="69" name="Espace réservé du texte 40">
            <a:extLst>
              <a:ext uri="{FF2B5EF4-FFF2-40B4-BE49-F238E27FC236}">
                <a16:creationId xmlns:a16="http://schemas.microsoft.com/office/drawing/2014/main" id="{338E281C-F544-4DCE-AD3D-AB5CFF7E3A85}"/>
              </a:ext>
            </a:extLst>
          </p:cNvPr>
          <p:cNvSpPr>
            <a:spLocks noGrp="1"/>
          </p:cNvSpPr>
          <p:nvPr>
            <p:ph type="body" sz="quarter" idx="28" hasCustomPrompt="1"/>
          </p:nvPr>
        </p:nvSpPr>
        <p:spPr>
          <a:xfrm>
            <a:off x="2196159" y="4640569"/>
            <a:ext cx="711406" cy="458214"/>
          </a:xfrm>
          <a:prstGeom prst="rect">
            <a:avLst/>
          </a:prstGeom>
        </p:spPr>
        <p:txBody>
          <a:bodyPr lIns="36000" rIns="36000"/>
          <a:lstStyle>
            <a:lvl1pPr marL="0" indent="0" algn="ctr">
              <a:lnSpc>
                <a:spcPct val="100000"/>
              </a:lnSpc>
              <a:spcAft>
                <a:spcPts val="0"/>
              </a:spcAft>
              <a:buNone/>
              <a:defRPr sz="900" b="1">
                <a:solidFill>
                  <a:schemeClr val="bg1"/>
                </a:solidFill>
                <a:latin typeface="+mj-lt"/>
              </a:defRPr>
            </a:lvl1pPr>
            <a:lvl2pPr>
              <a:defRPr sz="1349">
                <a:solidFill>
                  <a:schemeClr val="bg1"/>
                </a:solidFill>
                <a:latin typeface="Helvetica 75 Bold" panose="020B0804020202020204" pitchFamily="34" charset="0"/>
              </a:defRPr>
            </a:lvl2pPr>
            <a:lvl3pPr>
              <a:defRPr sz="1349">
                <a:solidFill>
                  <a:schemeClr val="bg1"/>
                </a:solidFill>
                <a:latin typeface="Helvetica 75 Bold" panose="020B0804020202020204" pitchFamily="34" charset="0"/>
              </a:defRPr>
            </a:lvl3pPr>
            <a:lvl4pPr>
              <a:defRPr sz="1349">
                <a:solidFill>
                  <a:schemeClr val="bg1"/>
                </a:solidFill>
                <a:latin typeface="Helvetica 75 Bold" panose="020B0804020202020204" pitchFamily="34" charset="0"/>
              </a:defRPr>
            </a:lvl4pPr>
            <a:lvl5pPr>
              <a:defRPr sz="1349">
                <a:solidFill>
                  <a:schemeClr val="bg1"/>
                </a:solidFill>
                <a:latin typeface="Helvetica 75 Bold" panose="020B0804020202020204" pitchFamily="34" charset="0"/>
              </a:defRPr>
            </a:lvl5pPr>
          </a:lstStyle>
          <a:p>
            <a:pPr lvl="0"/>
            <a:r>
              <a:rPr lang="fr-FR"/>
              <a:t>Country</a:t>
            </a:r>
          </a:p>
        </p:txBody>
      </p:sp>
      <p:sp>
        <p:nvSpPr>
          <p:cNvPr id="70" name="Grafik 38">
            <a:extLst>
              <a:ext uri="{FF2B5EF4-FFF2-40B4-BE49-F238E27FC236}">
                <a16:creationId xmlns:a16="http://schemas.microsoft.com/office/drawing/2014/main" id="{ED540F97-27DB-4F3B-8978-9FED58EC5F53}"/>
              </a:ext>
            </a:extLst>
          </p:cNvPr>
          <p:cNvSpPr/>
          <p:nvPr userDrawn="1"/>
        </p:nvSpPr>
        <p:spPr>
          <a:xfrm>
            <a:off x="2342611" y="4188719"/>
            <a:ext cx="418500" cy="418629"/>
          </a:xfrm>
          <a:custGeom>
            <a:avLst/>
            <a:gdLst>
              <a:gd name="connsiteX0" fmla="*/ 307999 w 611925"/>
              <a:gd name="connsiteY0" fmla="*/ 6 h 611996"/>
              <a:gd name="connsiteX1" fmla="*/ 305913 w 611925"/>
              <a:gd name="connsiteY1" fmla="*/ 0 h 611996"/>
              <a:gd name="connsiteX2" fmla="*/ 7 w 611925"/>
              <a:gd name="connsiteY2" fmla="*/ 303959 h 611996"/>
              <a:gd name="connsiteX3" fmla="*/ 303923 w 611925"/>
              <a:gd name="connsiteY3" fmla="*/ 611994 h 611996"/>
              <a:gd name="connsiteX4" fmla="*/ 305990 w 611925"/>
              <a:gd name="connsiteY4" fmla="*/ 611994 h 611996"/>
              <a:gd name="connsiteX5" fmla="*/ 611919 w 611925"/>
              <a:gd name="connsiteY5" fmla="*/ 308035 h 611996"/>
              <a:gd name="connsiteX6" fmla="*/ 307999 w 611925"/>
              <a:gd name="connsiteY6" fmla="*/ 6 h 611996"/>
              <a:gd name="connsiteX7" fmla="*/ 274632 w 611925"/>
              <a:gd name="connsiteY7" fmla="*/ 37760 h 611996"/>
              <a:gd name="connsiteX8" fmla="*/ 274632 w 611925"/>
              <a:gd name="connsiteY8" fmla="*/ 54707 h 611996"/>
              <a:gd name="connsiteX9" fmla="*/ 270190 w 611925"/>
              <a:gd name="connsiteY9" fmla="*/ 65435 h 611996"/>
              <a:gd name="connsiteX10" fmla="*/ 241384 w 611925"/>
              <a:gd name="connsiteY10" fmla="*/ 94244 h 611996"/>
              <a:gd name="connsiteX11" fmla="*/ 230662 w 611925"/>
              <a:gd name="connsiteY11" fmla="*/ 98685 h 611996"/>
              <a:gd name="connsiteX12" fmla="*/ 174130 w 611925"/>
              <a:gd name="connsiteY12" fmla="*/ 98685 h 611996"/>
              <a:gd name="connsiteX13" fmla="*/ 167848 w 611925"/>
              <a:gd name="connsiteY13" fmla="*/ 104967 h 611996"/>
              <a:gd name="connsiteX14" fmla="*/ 167848 w 611925"/>
              <a:gd name="connsiteY14" fmla="*/ 130095 h 611996"/>
              <a:gd name="connsiteX15" fmla="*/ 174130 w 611925"/>
              <a:gd name="connsiteY15" fmla="*/ 136377 h 611996"/>
              <a:gd name="connsiteX16" fmla="*/ 230663 w 611925"/>
              <a:gd name="connsiteY16" fmla="*/ 136377 h 611996"/>
              <a:gd name="connsiteX17" fmla="*/ 236945 w 611925"/>
              <a:gd name="connsiteY17" fmla="*/ 142659 h 611996"/>
              <a:gd name="connsiteX18" fmla="*/ 236945 w 611925"/>
              <a:gd name="connsiteY18" fmla="*/ 167794 h 611996"/>
              <a:gd name="connsiteX19" fmla="*/ 230663 w 611925"/>
              <a:gd name="connsiteY19" fmla="*/ 174076 h 611996"/>
              <a:gd name="connsiteX20" fmla="*/ 205535 w 611925"/>
              <a:gd name="connsiteY20" fmla="*/ 174076 h 611996"/>
              <a:gd name="connsiteX21" fmla="*/ 194812 w 611925"/>
              <a:gd name="connsiteY21" fmla="*/ 178518 h 611996"/>
              <a:gd name="connsiteX22" fmla="*/ 172288 w 611925"/>
              <a:gd name="connsiteY22" fmla="*/ 201045 h 611996"/>
              <a:gd name="connsiteX23" fmla="*/ 167846 w 611925"/>
              <a:gd name="connsiteY23" fmla="*/ 211769 h 611996"/>
              <a:gd name="connsiteX24" fmla="*/ 167846 w 611925"/>
              <a:gd name="connsiteY24" fmla="*/ 236897 h 611996"/>
              <a:gd name="connsiteX25" fmla="*/ 163405 w 611925"/>
              <a:gd name="connsiteY25" fmla="*/ 247620 h 611996"/>
              <a:gd name="connsiteX26" fmla="*/ 140882 w 611925"/>
              <a:gd name="connsiteY26" fmla="*/ 270144 h 611996"/>
              <a:gd name="connsiteX27" fmla="*/ 130160 w 611925"/>
              <a:gd name="connsiteY27" fmla="*/ 274586 h 611996"/>
              <a:gd name="connsiteX28" fmla="*/ 105032 w 611925"/>
              <a:gd name="connsiteY28" fmla="*/ 274586 h 611996"/>
              <a:gd name="connsiteX29" fmla="*/ 94309 w 611925"/>
              <a:gd name="connsiteY29" fmla="*/ 270144 h 611996"/>
              <a:gd name="connsiteX30" fmla="*/ 71785 w 611925"/>
              <a:gd name="connsiteY30" fmla="*/ 247617 h 611996"/>
              <a:gd name="connsiteX31" fmla="*/ 61062 w 611925"/>
              <a:gd name="connsiteY31" fmla="*/ 243175 h 611996"/>
              <a:gd name="connsiteX32" fmla="*/ 43350 w 611925"/>
              <a:gd name="connsiteY32" fmla="*/ 243175 h 611996"/>
              <a:gd name="connsiteX33" fmla="*/ 274632 w 611925"/>
              <a:gd name="connsiteY33" fmla="*/ 37760 h 611996"/>
              <a:gd name="connsiteX34" fmla="*/ 92472 w 611925"/>
              <a:gd name="connsiteY34" fmla="*/ 471172 h 611996"/>
              <a:gd name="connsiteX35" fmla="*/ 92472 w 611925"/>
              <a:gd name="connsiteY35" fmla="*/ 456772 h 611996"/>
              <a:gd name="connsiteX36" fmla="*/ 88031 w 611925"/>
              <a:gd name="connsiteY36" fmla="*/ 446048 h 611996"/>
              <a:gd name="connsiteX37" fmla="*/ 65506 w 611925"/>
              <a:gd name="connsiteY37" fmla="*/ 423521 h 611996"/>
              <a:gd name="connsiteX38" fmla="*/ 61064 w 611925"/>
              <a:gd name="connsiteY38" fmla="*/ 412797 h 611996"/>
              <a:gd name="connsiteX39" fmla="*/ 61064 w 611925"/>
              <a:gd name="connsiteY39" fmla="*/ 356256 h 611996"/>
              <a:gd name="connsiteX40" fmla="*/ 65506 w 611925"/>
              <a:gd name="connsiteY40" fmla="*/ 345532 h 611996"/>
              <a:gd name="connsiteX41" fmla="*/ 94312 w 611925"/>
              <a:gd name="connsiteY41" fmla="*/ 316723 h 611996"/>
              <a:gd name="connsiteX42" fmla="*/ 105035 w 611925"/>
              <a:gd name="connsiteY42" fmla="*/ 312281 h 611996"/>
              <a:gd name="connsiteX43" fmla="*/ 123879 w 611925"/>
              <a:gd name="connsiteY43" fmla="*/ 312281 h 611996"/>
              <a:gd name="connsiteX44" fmla="*/ 134602 w 611925"/>
              <a:gd name="connsiteY44" fmla="*/ 316723 h 611996"/>
              <a:gd name="connsiteX45" fmla="*/ 194815 w 611925"/>
              <a:gd name="connsiteY45" fmla="*/ 376942 h 611996"/>
              <a:gd name="connsiteX46" fmla="*/ 205538 w 611925"/>
              <a:gd name="connsiteY46" fmla="*/ 381384 h 611996"/>
              <a:gd name="connsiteX47" fmla="*/ 230666 w 611925"/>
              <a:gd name="connsiteY47" fmla="*/ 381384 h 611996"/>
              <a:gd name="connsiteX48" fmla="*/ 236948 w 611925"/>
              <a:gd name="connsiteY48" fmla="*/ 387666 h 611996"/>
              <a:gd name="connsiteX49" fmla="*/ 236948 w 611925"/>
              <a:gd name="connsiteY49" fmla="*/ 446714 h 611996"/>
              <a:gd name="connsiteX50" fmla="*/ 232506 w 611925"/>
              <a:gd name="connsiteY50" fmla="*/ 457438 h 611996"/>
              <a:gd name="connsiteX51" fmla="*/ 206209 w 611925"/>
              <a:gd name="connsiteY51" fmla="*/ 483732 h 611996"/>
              <a:gd name="connsiteX52" fmla="*/ 201768 w 611925"/>
              <a:gd name="connsiteY52" fmla="*/ 494456 h 611996"/>
              <a:gd name="connsiteX53" fmla="*/ 201768 w 611925"/>
              <a:gd name="connsiteY53" fmla="*/ 517074 h 611996"/>
              <a:gd name="connsiteX54" fmla="*/ 197327 w 611925"/>
              <a:gd name="connsiteY54" fmla="*/ 527798 h 611996"/>
              <a:gd name="connsiteX55" fmla="*/ 180191 w 611925"/>
              <a:gd name="connsiteY55" fmla="*/ 544939 h 611996"/>
              <a:gd name="connsiteX56" fmla="*/ 92472 w 611925"/>
              <a:gd name="connsiteY56" fmla="*/ 471172 h 611996"/>
              <a:gd name="connsiteX57" fmla="*/ 431774 w 611925"/>
              <a:gd name="connsiteY57" fmla="*/ 544814 h 611996"/>
              <a:gd name="connsiteX58" fmla="*/ 417264 w 611925"/>
              <a:gd name="connsiteY58" fmla="*/ 530312 h 611996"/>
              <a:gd name="connsiteX59" fmla="*/ 412823 w 611925"/>
              <a:gd name="connsiteY59" fmla="*/ 519588 h 611996"/>
              <a:gd name="connsiteX60" fmla="*/ 412823 w 611925"/>
              <a:gd name="connsiteY60" fmla="*/ 425350 h 611996"/>
              <a:gd name="connsiteX61" fmla="*/ 408382 w 611925"/>
              <a:gd name="connsiteY61" fmla="*/ 414627 h 611996"/>
              <a:gd name="connsiteX62" fmla="*/ 379575 w 611925"/>
              <a:gd name="connsiteY62" fmla="*/ 385818 h 611996"/>
              <a:gd name="connsiteX63" fmla="*/ 368853 w 611925"/>
              <a:gd name="connsiteY63" fmla="*/ 381375 h 611996"/>
              <a:gd name="connsiteX64" fmla="*/ 306041 w 611925"/>
              <a:gd name="connsiteY64" fmla="*/ 381375 h 611996"/>
              <a:gd name="connsiteX65" fmla="*/ 299759 w 611925"/>
              <a:gd name="connsiteY65" fmla="*/ 375093 h 611996"/>
              <a:gd name="connsiteX66" fmla="*/ 299759 w 611925"/>
              <a:gd name="connsiteY66" fmla="*/ 318561 h 611996"/>
              <a:gd name="connsiteX67" fmla="*/ 304200 w 611925"/>
              <a:gd name="connsiteY67" fmla="*/ 307837 h 611996"/>
              <a:gd name="connsiteX68" fmla="*/ 333006 w 611925"/>
              <a:gd name="connsiteY68" fmla="*/ 279028 h 611996"/>
              <a:gd name="connsiteX69" fmla="*/ 343729 w 611925"/>
              <a:gd name="connsiteY69" fmla="*/ 274586 h 611996"/>
              <a:gd name="connsiteX70" fmla="*/ 406544 w 611925"/>
              <a:gd name="connsiteY70" fmla="*/ 274586 h 611996"/>
              <a:gd name="connsiteX71" fmla="*/ 417264 w 611925"/>
              <a:gd name="connsiteY71" fmla="*/ 270144 h 611996"/>
              <a:gd name="connsiteX72" fmla="*/ 446070 w 611925"/>
              <a:gd name="connsiteY72" fmla="*/ 241335 h 611996"/>
              <a:gd name="connsiteX73" fmla="*/ 456793 w 611925"/>
              <a:gd name="connsiteY73" fmla="*/ 236893 h 611996"/>
              <a:gd name="connsiteX74" fmla="*/ 475638 w 611925"/>
              <a:gd name="connsiteY74" fmla="*/ 236893 h 611996"/>
              <a:gd name="connsiteX75" fmla="*/ 481919 w 611925"/>
              <a:gd name="connsiteY75" fmla="*/ 230611 h 611996"/>
              <a:gd name="connsiteX76" fmla="*/ 481919 w 611925"/>
              <a:gd name="connsiteY76" fmla="*/ 211766 h 611996"/>
              <a:gd name="connsiteX77" fmla="*/ 475638 w 611925"/>
              <a:gd name="connsiteY77" fmla="*/ 205484 h 611996"/>
              <a:gd name="connsiteX78" fmla="*/ 456795 w 611925"/>
              <a:gd name="connsiteY78" fmla="*/ 205484 h 611996"/>
              <a:gd name="connsiteX79" fmla="*/ 446072 w 611925"/>
              <a:gd name="connsiteY79" fmla="*/ 209925 h 611996"/>
              <a:gd name="connsiteX80" fmla="*/ 417264 w 611925"/>
              <a:gd name="connsiteY80" fmla="*/ 238735 h 611996"/>
              <a:gd name="connsiteX81" fmla="*/ 406541 w 611925"/>
              <a:gd name="connsiteY81" fmla="*/ 243176 h 611996"/>
              <a:gd name="connsiteX82" fmla="*/ 344071 w 611925"/>
              <a:gd name="connsiteY82" fmla="*/ 243170 h 611996"/>
              <a:gd name="connsiteX83" fmla="*/ 337789 w 611925"/>
              <a:gd name="connsiteY83" fmla="*/ 236888 h 611996"/>
              <a:gd name="connsiteX84" fmla="*/ 337789 w 611925"/>
              <a:gd name="connsiteY84" fmla="*/ 211760 h 611996"/>
              <a:gd name="connsiteX85" fmla="*/ 342212 w 611925"/>
              <a:gd name="connsiteY85" fmla="*/ 201018 h 611996"/>
              <a:gd name="connsiteX86" fmla="*/ 370711 w 611925"/>
              <a:gd name="connsiteY86" fmla="*/ 172246 h 611996"/>
              <a:gd name="connsiteX87" fmla="*/ 381416 w 611925"/>
              <a:gd name="connsiteY87" fmla="*/ 167785 h 611996"/>
              <a:gd name="connsiteX88" fmla="*/ 437948 w 611925"/>
              <a:gd name="connsiteY88" fmla="*/ 167785 h 611996"/>
              <a:gd name="connsiteX89" fmla="*/ 444231 w 611925"/>
              <a:gd name="connsiteY89" fmla="*/ 161503 h 611996"/>
              <a:gd name="connsiteX90" fmla="*/ 444231 w 611925"/>
              <a:gd name="connsiteY90" fmla="*/ 142656 h 611996"/>
              <a:gd name="connsiteX91" fmla="*/ 437948 w 611925"/>
              <a:gd name="connsiteY91" fmla="*/ 136374 h 611996"/>
              <a:gd name="connsiteX92" fmla="*/ 412821 w 611925"/>
              <a:gd name="connsiteY92" fmla="*/ 136374 h 611996"/>
              <a:gd name="connsiteX93" fmla="*/ 406539 w 611925"/>
              <a:gd name="connsiteY93" fmla="*/ 130092 h 611996"/>
              <a:gd name="connsiteX94" fmla="*/ 406539 w 611925"/>
              <a:gd name="connsiteY94" fmla="*/ 104964 h 611996"/>
              <a:gd name="connsiteX95" fmla="*/ 412821 w 611925"/>
              <a:gd name="connsiteY95" fmla="*/ 98682 h 611996"/>
              <a:gd name="connsiteX96" fmla="*/ 478929 w 611925"/>
              <a:gd name="connsiteY96" fmla="*/ 98689 h 611996"/>
              <a:gd name="connsiteX97" fmla="*/ 575893 w 611925"/>
              <a:gd name="connsiteY97" fmla="*/ 299470 h 611996"/>
              <a:gd name="connsiteX98" fmla="*/ 555454 w 611925"/>
              <a:gd name="connsiteY98" fmla="*/ 279029 h 611996"/>
              <a:gd name="connsiteX99" fmla="*/ 544731 w 611925"/>
              <a:gd name="connsiteY99" fmla="*/ 274587 h 611996"/>
              <a:gd name="connsiteX100" fmla="*/ 525891 w 611925"/>
              <a:gd name="connsiteY100" fmla="*/ 274587 h 611996"/>
              <a:gd name="connsiteX101" fmla="*/ 519609 w 611925"/>
              <a:gd name="connsiteY101" fmla="*/ 280869 h 611996"/>
              <a:gd name="connsiteX102" fmla="*/ 519609 w 611925"/>
              <a:gd name="connsiteY102" fmla="*/ 306000 h 611996"/>
              <a:gd name="connsiteX103" fmla="*/ 524050 w 611925"/>
              <a:gd name="connsiteY103" fmla="*/ 316724 h 611996"/>
              <a:gd name="connsiteX104" fmla="*/ 546576 w 611925"/>
              <a:gd name="connsiteY104" fmla="*/ 339242 h 611996"/>
              <a:gd name="connsiteX105" fmla="*/ 551017 w 611925"/>
              <a:gd name="connsiteY105" fmla="*/ 349965 h 611996"/>
              <a:gd name="connsiteX106" fmla="*/ 551017 w 611925"/>
              <a:gd name="connsiteY106" fmla="*/ 375093 h 611996"/>
              <a:gd name="connsiteX107" fmla="*/ 546576 w 611925"/>
              <a:gd name="connsiteY107" fmla="*/ 385818 h 611996"/>
              <a:gd name="connsiteX108" fmla="*/ 524050 w 611925"/>
              <a:gd name="connsiteY108" fmla="*/ 408344 h 611996"/>
              <a:gd name="connsiteX109" fmla="*/ 519609 w 611925"/>
              <a:gd name="connsiteY109" fmla="*/ 419068 h 611996"/>
              <a:gd name="connsiteX110" fmla="*/ 519609 w 611925"/>
              <a:gd name="connsiteY110" fmla="*/ 470764 h 611996"/>
              <a:gd name="connsiteX111" fmla="*/ 431774 w 611925"/>
              <a:gd name="connsiteY111" fmla="*/ 544814 h 611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611925" h="611996">
                <a:moveTo>
                  <a:pt x="307999" y="6"/>
                </a:moveTo>
                <a:cubicBezTo>
                  <a:pt x="307320" y="0"/>
                  <a:pt x="305913" y="0"/>
                  <a:pt x="305913" y="0"/>
                </a:cubicBezTo>
                <a:cubicBezTo>
                  <a:pt x="137889" y="12"/>
                  <a:pt x="1112" y="135661"/>
                  <a:pt x="7" y="303959"/>
                </a:cubicBezTo>
                <a:cubicBezTo>
                  <a:pt x="-1128" y="472956"/>
                  <a:pt x="134937" y="610864"/>
                  <a:pt x="303923" y="611994"/>
                </a:cubicBezTo>
                <a:cubicBezTo>
                  <a:pt x="304617" y="612000"/>
                  <a:pt x="305298" y="611994"/>
                  <a:pt x="305990" y="611994"/>
                </a:cubicBezTo>
                <a:cubicBezTo>
                  <a:pt x="474015" y="611994"/>
                  <a:pt x="610785" y="476327"/>
                  <a:pt x="611919" y="308035"/>
                </a:cubicBezTo>
                <a:cubicBezTo>
                  <a:pt x="613032" y="139032"/>
                  <a:pt x="476967" y="1130"/>
                  <a:pt x="307999" y="6"/>
                </a:cubicBezTo>
                <a:close/>
                <a:moveTo>
                  <a:pt x="274632" y="37760"/>
                </a:moveTo>
                <a:lnTo>
                  <a:pt x="274632" y="54707"/>
                </a:lnTo>
                <a:cubicBezTo>
                  <a:pt x="274417" y="58685"/>
                  <a:pt x="272850" y="62469"/>
                  <a:pt x="270190" y="65435"/>
                </a:cubicBezTo>
                <a:lnTo>
                  <a:pt x="241384" y="94244"/>
                </a:lnTo>
                <a:cubicBezTo>
                  <a:pt x="238420" y="96902"/>
                  <a:pt x="234638" y="98469"/>
                  <a:pt x="230662" y="98685"/>
                </a:cubicBezTo>
                <a:lnTo>
                  <a:pt x="174130" y="98685"/>
                </a:lnTo>
                <a:cubicBezTo>
                  <a:pt x="170666" y="98696"/>
                  <a:pt x="167859" y="101503"/>
                  <a:pt x="167848" y="104967"/>
                </a:cubicBezTo>
                <a:lnTo>
                  <a:pt x="167848" y="130095"/>
                </a:lnTo>
                <a:cubicBezTo>
                  <a:pt x="167859" y="133561"/>
                  <a:pt x="170665" y="136367"/>
                  <a:pt x="174130" y="136377"/>
                </a:cubicBezTo>
                <a:lnTo>
                  <a:pt x="230663" y="136377"/>
                </a:lnTo>
                <a:cubicBezTo>
                  <a:pt x="234128" y="136389"/>
                  <a:pt x="236934" y="139195"/>
                  <a:pt x="236945" y="142659"/>
                </a:cubicBezTo>
                <a:lnTo>
                  <a:pt x="236945" y="167794"/>
                </a:lnTo>
                <a:cubicBezTo>
                  <a:pt x="236935" y="171259"/>
                  <a:pt x="234129" y="174066"/>
                  <a:pt x="230663" y="174076"/>
                </a:cubicBezTo>
                <a:lnTo>
                  <a:pt x="205535" y="174076"/>
                </a:lnTo>
                <a:cubicBezTo>
                  <a:pt x="201560" y="174293"/>
                  <a:pt x="197777" y="175859"/>
                  <a:pt x="194812" y="178518"/>
                </a:cubicBezTo>
                <a:lnTo>
                  <a:pt x="172288" y="201045"/>
                </a:lnTo>
                <a:cubicBezTo>
                  <a:pt x="169630" y="204009"/>
                  <a:pt x="168063" y="207793"/>
                  <a:pt x="167846" y="211769"/>
                </a:cubicBezTo>
                <a:lnTo>
                  <a:pt x="167846" y="236897"/>
                </a:lnTo>
                <a:cubicBezTo>
                  <a:pt x="167631" y="240872"/>
                  <a:pt x="166064" y="244656"/>
                  <a:pt x="163405" y="247620"/>
                </a:cubicBezTo>
                <a:lnTo>
                  <a:pt x="140882" y="270144"/>
                </a:lnTo>
                <a:cubicBezTo>
                  <a:pt x="137918" y="272802"/>
                  <a:pt x="134136" y="274369"/>
                  <a:pt x="130160" y="274586"/>
                </a:cubicBezTo>
                <a:lnTo>
                  <a:pt x="105032" y="274586"/>
                </a:lnTo>
                <a:cubicBezTo>
                  <a:pt x="101056" y="274369"/>
                  <a:pt x="97273" y="272802"/>
                  <a:pt x="94309" y="270144"/>
                </a:cubicBezTo>
                <a:lnTo>
                  <a:pt x="71785" y="247617"/>
                </a:lnTo>
                <a:cubicBezTo>
                  <a:pt x="68820" y="244958"/>
                  <a:pt x="65037" y="243392"/>
                  <a:pt x="61062" y="243175"/>
                </a:cubicBezTo>
                <a:lnTo>
                  <a:pt x="43350" y="243175"/>
                </a:lnTo>
                <a:cubicBezTo>
                  <a:pt x="69468" y="134436"/>
                  <a:pt x="161672" y="50934"/>
                  <a:pt x="274632" y="37760"/>
                </a:cubicBezTo>
                <a:close/>
                <a:moveTo>
                  <a:pt x="92472" y="471172"/>
                </a:moveTo>
                <a:lnTo>
                  <a:pt x="92472" y="456772"/>
                </a:lnTo>
                <a:cubicBezTo>
                  <a:pt x="92256" y="452796"/>
                  <a:pt x="90689" y="449013"/>
                  <a:pt x="88031" y="446048"/>
                </a:cubicBezTo>
                <a:lnTo>
                  <a:pt x="65506" y="423521"/>
                </a:lnTo>
                <a:cubicBezTo>
                  <a:pt x="62847" y="420556"/>
                  <a:pt x="61280" y="416773"/>
                  <a:pt x="61064" y="412797"/>
                </a:cubicBezTo>
                <a:lnTo>
                  <a:pt x="61064" y="356256"/>
                </a:lnTo>
                <a:cubicBezTo>
                  <a:pt x="61280" y="352280"/>
                  <a:pt x="62848" y="348497"/>
                  <a:pt x="65506" y="345532"/>
                </a:cubicBezTo>
                <a:lnTo>
                  <a:pt x="94312" y="316723"/>
                </a:lnTo>
                <a:cubicBezTo>
                  <a:pt x="97276" y="314065"/>
                  <a:pt x="101059" y="312498"/>
                  <a:pt x="105035" y="312281"/>
                </a:cubicBezTo>
                <a:lnTo>
                  <a:pt x="123879" y="312281"/>
                </a:lnTo>
                <a:cubicBezTo>
                  <a:pt x="127855" y="312498"/>
                  <a:pt x="131637" y="314065"/>
                  <a:pt x="134602" y="316723"/>
                </a:cubicBezTo>
                <a:lnTo>
                  <a:pt x="194815" y="376942"/>
                </a:lnTo>
                <a:cubicBezTo>
                  <a:pt x="197780" y="379601"/>
                  <a:pt x="201562" y="381167"/>
                  <a:pt x="205538" y="381384"/>
                </a:cubicBezTo>
                <a:lnTo>
                  <a:pt x="230666" y="381384"/>
                </a:lnTo>
                <a:cubicBezTo>
                  <a:pt x="234131" y="381396"/>
                  <a:pt x="236937" y="384201"/>
                  <a:pt x="236948" y="387666"/>
                </a:cubicBezTo>
                <a:lnTo>
                  <a:pt x="236948" y="446714"/>
                </a:lnTo>
                <a:cubicBezTo>
                  <a:pt x="236731" y="450690"/>
                  <a:pt x="235164" y="454473"/>
                  <a:pt x="232506" y="457438"/>
                </a:cubicBezTo>
                <a:lnTo>
                  <a:pt x="206209" y="483732"/>
                </a:lnTo>
                <a:cubicBezTo>
                  <a:pt x="203548" y="486695"/>
                  <a:pt x="201981" y="490479"/>
                  <a:pt x="201768" y="494456"/>
                </a:cubicBezTo>
                <a:lnTo>
                  <a:pt x="201768" y="517074"/>
                </a:lnTo>
                <a:cubicBezTo>
                  <a:pt x="201551" y="521050"/>
                  <a:pt x="199984" y="524833"/>
                  <a:pt x="197327" y="527798"/>
                </a:cubicBezTo>
                <a:lnTo>
                  <a:pt x="180191" y="544939"/>
                </a:lnTo>
                <a:cubicBezTo>
                  <a:pt x="146040" y="526864"/>
                  <a:pt x="116136" y="501716"/>
                  <a:pt x="92472" y="471172"/>
                </a:cubicBezTo>
                <a:close/>
                <a:moveTo>
                  <a:pt x="431774" y="544814"/>
                </a:moveTo>
                <a:lnTo>
                  <a:pt x="417264" y="530312"/>
                </a:lnTo>
                <a:cubicBezTo>
                  <a:pt x="414605" y="527347"/>
                  <a:pt x="413038" y="523564"/>
                  <a:pt x="412823" y="519588"/>
                </a:cubicBezTo>
                <a:lnTo>
                  <a:pt x="412823" y="425350"/>
                </a:lnTo>
                <a:cubicBezTo>
                  <a:pt x="412607" y="421374"/>
                  <a:pt x="411040" y="417591"/>
                  <a:pt x="408382" y="414627"/>
                </a:cubicBezTo>
                <a:lnTo>
                  <a:pt x="379575" y="385818"/>
                </a:lnTo>
                <a:cubicBezTo>
                  <a:pt x="376611" y="383160"/>
                  <a:pt x="372829" y="381592"/>
                  <a:pt x="368853" y="381375"/>
                </a:cubicBezTo>
                <a:lnTo>
                  <a:pt x="306041" y="381375"/>
                </a:lnTo>
                <a:cubicBezTo>
                  <a:pt x="302576" y="381365"/>
                  <a:pt x="299769" y="378559"/>
                  <a:pt x="299759" y="375093"/>
                </a:cubicBezTo>
                <a:lnTo>
                  <a:pt x="299759" y="318561"/>
                </a:lnTo>
                <a:cubicBezTo>
                  <a:pt x="299975" y="314585"/>
                  <a:pt x="301542" y="310802"/>
                  <a:pt x="304200" y="307837"/>
                </a:cubicBezTo>
                <a:lnTo>
                  <a:pt x="333006" y="279028"/>
                </a:lnTo>
                <a:cubicBezTo>
                  <a:pt x="335971" y="276370"/>
                  <a:pt x="339753" y="274803"/>
                  <a:pt x="343729" y="274586"/>
                </a:cubicBezTo>
                <a:lnTo>
                  <a:pt x="406544" y="274586"/>
                </a:lnTo>
                <a:cubicBezTo>
                  <a:pt x="410519" y="274369"/>
                  <a:pt x="414300" y="272802"/>
                  <a:pt x="417264" y="270144"/>
                </a:cubicBezTo>
                <a:lnTo>
                  <a:pt x="446070" y="241335"/>
                </a:lnTo>
                <a:cubicBezTo>
                  <a:pt x="449034" y="238676"/>
                  <a:pt x="452817" y="237110"/>
                  <a:pt x="456793" y="236893"/>
                </a:cubicBezTo>
                <a:lnTo>
                  <a:pt x="475638" y="236893"/>
                </a:lnTo>
                <a:cubicBezTo>
                  <a:pt x="479103" y="236883"/>
                  <a:pt x="481910" y="234076"/>
                  <a:pt x="481919" y="230611"/>
                </a:cubicBezTo>
                <a:lnTo>
                  <a:pt x="481919" y="211766"/>
                </a:lnTo>
                <a:cubicBezTo>
                  <a:pt x="481908" y="208301"/>
                  <a:pt x="479102" y="205495"/>
                  <a:pt x="475638" y="205484"/>
                </a:cubicBezTo>
                <a:lnTo>
                  <a:pt x="456795" y="205484"/>
                </a:lnTo>
                <a:cubicBezTo>
                  <a:pt x="452819" y="205700"/>
                  <a:pt x="449037" y="207267"/>
                  <a:pt x="446072" y="209925"/>
                </a:cubicBezTo>
                <a:lnTo>
                  <a:pt x="417264" y="238735"/>
                </a:lnTo>
                <a:cubicBezTo>
                  <a:pt x="414299" y="241392"/>
                  <a:pt x="410517" y="242959"/>
                  <a:pt x="406541" y="243176"/>
                </a:cubicBezTo>
                <a:lnTo>
                  <a:pt x="344071" y="243170"/>
                </a:lnTo>
                <a:cubicBezTo>
                  <a:pt x="340605" y="243162"/>
                  <a:pt x="337797" y="240354"/>
                  <a:pt x="337789" y="236888"/>
                </a:cubicBezTo>
                <a:lnTo>
                  <a:pt x="337789" y="211760"/>
                </a:lnTo>
                <a:cubicBezTo>
                  <a:pt x="338004" y="207782"/>
                  <a:pt x="339563" y="203994"/>
                  <a:pt x="342212" y="201018"/>
                </a:cubicBezTo>
                <a:lnTo>
                  <a:pt x="370711" y="172246"/>
                </a:lnTo>
                <a:cubicBezTo>
                  <a:pt x="373663" y="169577"/>
                  <a:pt x="377442" y="168002"/>
                  <a:pt x="381416" y="167785"/>
                </a:cubicBezTo>
                <a:lnTo>
                  <a:pt x="437948" y="167785"/>
                </a:lnTo>
                <a:cubicBezTo>
                  <a:pt x="441414" y="167775"/>
                  <a:pt x="444220" y="164969"/>
                  <a:pt x="444231" y="161503"/>
                </a:cubicBezTo>
                <a:lnTo>
                  <a:pt x="444231" y="142656"/>
                </a:lnTo>
                <a:cubicBezTo>
                  <a:pt x="444220" y="139192"/>
                  <a:pt x="441413" y="136385"/>
                  <a:pt x="437948" y="136374"/>
                </a:cubicBezTo>
                <a:lnTo>
                  <a:pt x="412821" y="136374"/>
                </a:lnTo>
                <a:cubicBezTo>
                  <a:pt x="409355" y="136364"/>
                  <a:pt x="406549" y="133558"/>
                  <a:pt x="406539" y="130092"/>
                </a:cubicBezTo>
                <a:lnTo>
                  <a:pt x="406539" y="104964"/>
                </a:lnTo>
                <a:cubicBezTo>
                  <a:pt x="406550" y="101500"/>
                  <a:pt x="409356" y="98694"/>
                  <a:pt x="412821" y="98682"/>
                </a:cubicBezTo>
                <a:lnTo>
                  <a:pt x="478929" y="98689"/>
                </a:lnTo>
                <a:cubicBezTo>
                  <a:pt x="536726" y="147007"/>
                  <a:pt x="573969" y="218993"/>
                  <a:pt x="575893" y="299470"/>
                </a:cubicBezTo>
                <a:lnTo>
                  <a:pt x="555454" y="279029"/>
                </a:lnTo>
                <a:cubicBezTo>
                  <a:pt x="552490" y="276371"/>
                  <a:pt x="548707" y="274804"/>
                  <a:pt x="544731" y="274587"/>
                </a:cubicBezTo>
                <a:lnTo>
                  <a:pt x="525891" y="274587"/>
                </a:lnTo>
                <a:cubicBezTo>
                  <a:pt x="522427" y="274598"/>
                  <a:pt x="519620" y="277404"/>
                  <a:pt x="519609" y="280869"/>
                </a:cubicBezTo>
                <a:lnTo>
                  <a:pt x="519609" y="306000"/>
                </a:lnTo>
                <a:cubicBezTo>
                  <a:pt x="519825" y="309976"/>
                  <a:pt x="521391" y="313759"/>
                  <a:pt x="524050" y="316724"/>
                </a:cubicBezTo>
                <a:lnTo>
                  <a:pt x="546576" y="339242"/>
                </a:lnTo>
                <a:cubicBezTo>
                  <a:pt x="549234" y="342207"/>
                  <a:pt x="550801" y="345990"/>
                  <a:pt x="551017" y="349965"/>
                </a:cubicBezTo>
                <a:lnTo>
                  <a:pt x="551017" y="375093"/>
                </a:lnTo>
                <a:cubicBezTo>
                  <a:pt x="550801" y="379070"/>
                  <a:pt x="549235" y="382854"/>
                  <a:pt x="546576" y="385818"/>
                </a:cubicBezTo>
                <a:lnTo>
                  <a:pt x="524050" y="408344"/>
                </a:lnTo>
                <a:cubicBezTo>
                  <a:pt x="521392" y="411309"/>
                  <a:pt x="519825" y="415092"/>
                  <a:pt x="519609" y="419068"/>
                </a:cubicBezTo>
                <a:lnTo>
                  <a:pt x="519609" y="470764"/>
                </a:lnTo>
                <a:cubicBezTo>
                  <a:pt x="495921" y="501404"/>
                  <a:pt x="465979" y="526648"/>
                  <a:pt x="431774" y="544814"/>
                </a:cubicBezTo>
                <a:close/>
              </a:path>
            </a:pathLst>
          </a:custGeom>
          <a:solidFill>
            <a:schemeClr val="bg1"/>
          </a:solidFill>
          <a:ln w="714"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55 Roman"/>
              <a:ea typeface="+mn-ea"/>
              <a:cs typeface="+mn-cs"/>
            </a:endParaRPr>
          </a:p>
        </p:txBody>
      </p:sp>
      <p:sp>
        <p:nvSpPr>
          <p:cNvPr id="71" name="Grafik 35">
            <a:extLst>
              <a:ext uri="{FF2B5EF4-FFF2-40B4-BE49-F238E27FC236}">
                <a16:creationId xmlns:a16="http://schemas.microsoft.com/office/drawing/2014/main" id="{71BE6800-A2C2-440B-BAC2-038C55278232}"/>
              </a:ext>
            </a:extLst>
          </p:cNvPr>
          <p:cNvSpPr/>
          <p:nvPr userDrawn="1"/>
        </p:nvSpPr>
        <p:spPr>
          <a:xfrm>
            <a:off x="1634244" y="4187432"/>
            <a:ext cx="418500" cy="418629"/>
          </a:xfrm>
          <a:custGeom>
            <a:avLst/>
            <a:gdLst>
              <a:gd name="connsiteX0" fmla="*/ 306000 w 612000"/>
              <a:gd name="connsiteY0" fmla="*/ 0 h 612000"/>
              <a:gd name="connsiteX1" fmla="*/ 0 w 612000"/>
              <a:gd name="connsiteY1" fmla="*/ 306000 h 612000"/>
              <a:gd name="connsiteX2" fmla="*/ 306000 w 612000"/>
              <a:gd name="connsiteY2" fmla="*/ 612000 h 612000"/>
              <a:gd name="connsiteX3" fmla="*/ 612000 w 612000"/>
              <a:gd name="connsiteY3" fmla="*/ 306000 h 612000"/>
              <a:gd name="connsiteX4" fmla="*/ 306000 w 612000"/>
              <a:gd name="connsiteY4" fmla="*/ 0 h 612000"/>
              <a:gd name="connsiteX5" fmla="*/ 179662 w 612000"/>
              <a:gd name="connsiteY5" fmla="*/ 524128 h 612000"/>
              <a:gd name="connsiteX6" fmla="*/ 127809 w 612000"/>
              <a:gd name="connsiteY6" fmla="*/ 484191 h 612000"/>
              <a:gd name="connsiteX7" fmla="*/ 125610 w 612000"/>
              <a:gd name="connsiteY7" fmla="*/ 482286 h 612000"/>
              <a:gd name="connsiteX8" fmla="*/ 125610 w 612000"/>
              <a:gd name="connsiteY8" fmla="*/ 451872 h 612000"/>
              <a:gd name="connsiteX9" fmla="*/ 179662 w 612000"/>
              <a:gd name="connsiteY9" fmla="*/ 397817 h 612000"/>
              <a:gd name="connsiteX10" fmla="*/ 179662 w 612000"/>
              <a:gd name="connsiteY10" fmla="*/ 524128 h 612000"/>
              <a:gd name="connsiteX11" fmla="*/ 287662 w 612000"/>
              <a:gd name="connsiteY11" fmla="*/ 557307 h 612000"/>
              <a:gd name="connsiteX12" fmla="*/ 233637 w 612000"/>
              <a:gd name="connsiteY12" fmla="*/ 547428 h 612000"/>
              <a:gd name="connsiteX13" fmla="*/ 233637 w 612000"/>
              <a:gd name="connsiteY13" fmla="*/ 363240 h 612000"/>
              <a:gd name="connsiteX14" fmla="*/ 275685 w 612000"/>
              <a:gd name="connsiteY14" fmla="*/ 405229 h 612000"/>
              <a:gd name="connsiteX15" fmla="*/ 287675 w 612000"/>
              <a:gd name="connsiteY15" fmla="*/ 417435 h 612000"/>
              <a:gd name="connsiteX16" fmla="*/ 395640 w 612000"/>
              <a:gd name="connsiteY16" fmla="*/ 541451 h 612000"/>
              <a:gd name="connsiteX17" fmla="*/ 341928 w 612000"/>
              <a:gd name="connsiteY17" fmla="*/ 555460 h 612000"/>
              <a:gd name="connsiteX18" fmla="*/ 341618 w 612000"/>
              <a:gd name="connsiteY18" fmla="*/ 380023 h 612000"/>
              <a:gd name="connsiteX19" fmla="*/ 395640 w 612000"/>
              <a:gd name="connsiteY19" fmla="*/ 325800 h 612000"/>
              <a:gd name="connsiteX20" fmla="*/ 395640 w 612000"/>
              <a:gd name="connsiteY20" fmla="*/ 541451 h 612000"/>
              <a:gd name="connsiteX21" fmla="*/ 503629 w 612000"/>
              <a:gd name="connsiteY21" fmla="*/ 461922 h 612000"/>
              <a:gd name="connsiteX22" fmla="*/ 484189 w 612000"/>
              <a:gd name="connsiteY22" fmla="*/ 484191 h 612000"/>
              <a:gd name="connsiteX23" fmla="*/ 449616 w 612000"/>
              <a:gd name="connsiteY23" fmla="*/ 513135 h 612000"/>
              <a:gd name="connsiteX24" fmla="*/ 449640 w 612000"/>
              <a:gd name="connsiteY24" fmla="*/ 292674 h 612000"/>
              <a:gd name="connsiteX25" fmla="*/ 457910 w 612000"/>
              <a:gd name="connsiteY25" fmla="*/ 300640 h 612000"/>
              <a:gd name="connsiteX26" fmla="*/ 483636 w 612000"/>
              <a:gd name="connsiteY26" fmla="*/ 326364 h 612000"/>
              <a:gd name="connsiteX27" fmla="*/ 503626 w 612000"/>
              <a:gd name="connsiteY27" fmla="*/ 346756 h 612000"/>
              <a:gd name="connsiteX28" fmla="*/ 503655 w 612000"/>
              <a:gd name="connsiteY28" fmla="*/ 306000 h 612000"/>
              <a:gd name="connsiteX29" fmla="*/ 439456 w 612000"/>
              <a:gd name="connsiteY29" fmla="*/ 241456 h 612000"/>
              <a:gd name="connsiteX30" fmla="*/ 296045 w 612000"/>
              <a:gd name="connsiteY30" fmla="*/ 384865 h 612000"/>
              <a:gd name="connsiteX31" fmla="*/ 224045 w 612000"/>
              <a:gd name="connsiteY31" fmla="*/ 312865 h 612000"/>
              <a:gd name="connsiteX32" fmla="*/ 94229 w 612000"/>
              <a:gd name="connsiteY32" fmla="*/ 442681 h 612000"/>
              <a:gd name="connsiteX33" fmla="*/ 62801 w 612000"/>
              <a:gd name="connsiteY33" fmla="*/ 372288 h 612000"/>
              <a:gd name="connsiteX34" fmla="*/ 224045 w 612000"/>
              <a:gd name="connsiteY34" fmla="*/ 211042 h 612000"/>
              <a:gd name="connsiteX35" fmla="*/ 296045 w 612000"/>
              <a:gd name="connsiteY35" fmla="*/ 283042 h 612000"/>
              <a:gd name="connsiteX36" fmla="*/ 388544 w 612000"/>
              <a:gd name="connsiteY36" fmla="*/ 190544 h 612000"/>
              <a:gd name="connsiteX37" fmla="*/ 324255 w 612000"/>
              <a:gd name="connsiteY37" fmla="*/ 126340 h 612000"/>
              <a:gd name="connsiteX38" fmla="*/ 485618 w 612000"/>
              <a:gd name="connsiteY38" fmla="*/ 126382 h 612000"/>
              <a:gd name="connsiteX39" fmla="*/ 503668 w 612000"/>
              <a:gd name="connsiteY39" fmla="*/ 144332 h 61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2000" h="612000">
                <a:moveTo>
                  <a:pt x="306000" y="0"/>
                </a:moveTo>
                <a:cubicBezTo>
                  <a:pt x="137001" y="0"/>
                  <a:pt x="0" y="137001"/>
                  <a:pt x="0" y="306000"/>
                </a:cubicBezTo>
                <a:cubicBezTo>
                  <a:pt x="0" y="474999"/>
                  <a:pt x="137001" y="612000"/>
                  <a:pt x="306000" y="612000"/>
                </a:cubicBezTo>
                <a:cubicBezTo>
                  <a:pt x="474999" y="612000"/>
                  <a:pt x="612000" y="474999"/>
                  <a:pt x="612000" y="306000"/>
                </a:cubicBezTo>
                <a:cubicBezTo>
                  <a:pt x="612000" y="137001"/>
                  <a:pt x="474999" y="0"/>
                  <a:pt x="306000" y="0"/>
                </a:cubicBezTo>
                <a:close/>
                <a:moveTo>
                  <a:pt x="179662" y="524128"/>
                </a:moveTo>
                <a:cubicBezTo>
                  <a:pt x="160697" y="513154"/>
                  <a:pt x="143262" y="499725"/>
                  <a:pt x="127809" y="484191"/>
                </a:cubicBezTo>
                <a:cubicBezTo>
                  <a:pt x="127181" y="483562"/>
                  <a:pt x="126232" y="482921"/>
                  <a:pt x="125610" y="482286"/>
                </a:cubicBezTo>
                <a:lnTo>
                  <a:pt x="125610" y="451872"/>
                </a:lnTo>
                <a:lnTo>
                  <a:pt x="179662" y="397817"/>
                </a:lnTo>
                <a:lnTo>
                  <a:pt x="179662" y="524128"/>
                </a:lnTo>
                <a:close/>
                <a:moveTo>
                  <a:pt x="287662" y="557307"/>
                </a:moveTo>
                <a:cubicBezTo>
                  <a:pt x="269346" y="556006"/>
                  <a:pt x="251228" y="552694"/>
                  <a:pt x="233637" y="547428"/>
                </a:cubicBezTo>
                <a:lnTo>
                  <a:pt x="233637" y="363240"/>
                </a:lnTo>
                <a:lnTo>
                  <a:pt x="275685" y="405229"/>
                </a:lnTo>
                <a:lnTo>
                  <a:pt x="287675" y="417435"/>
                </a:lnTo>
                <a:close/>
                <a:moveTo>
                  <a:pt x="395640" y="541451"/>
                </a:moveTo>
                <a:cubicBezTo>
                  <a:pt x="378323" y="548133"/>
                  <a:pt x="360303" y="552833"/>
                  <a:pt x="341928" y="555460"/>
                </a:cubicBezTo>
                <a:lnTo>
                  <a:pt x="341618" y="380023"/>
                </a:lnTo>
                <a:lnTo>
                  <a:pt x="395640" y="325800"/>
                </a:lnTo>
                <a:lnTo>
                  <a:pt x="395640" y="541451"/>
                </a:lnTo>
                <a:close/>
                <a:moveTo>
                  <a:pt x="503629" y="461922"/>
                </a:moveTo>
                <a:cubicBezTo>
                  <a:pt x="497593" y="469721"/>
                  <a:pt x="491102" y="477157"/>
                  <a:pt x="484189" y="484191"/>
                </a:cubicBezTo>
                <a:cubicBezTo>
                  <a:pt x="473528" y="494826"/>
                  <a:pt x="461961" y="504510"/>
                  <a:pt x="449616" y="513135"/>
                </a:cubicBezTo>
                <a:lnTo>
                  <a:pt x="449640" y="292674"/>
                </a:lnTo>
                <a:lnTo>
                  <a:pt x="457910" y="300640"/>
                </a:lnTo>
                <a:lnTo>
                  <a:pt x="483636" y="326364"/>
                </a:lnTo>
                <a:lnTo>
                  <a:pt x="503626" y="346756"/>
                </a:lnTo>
                <a:close/>
                <a:moveTo>
                  <a:pt x="503655" y="306000"/>
                </a:moveTo>
                <a:lnTo>
                  <a:pt x="439456" y="241456"/>
                </a:lnTo>
                <a:lnTo>
                  <a:pt x="296045" y="384865"/>
                </a:lnTo>
                <a:lnTo>
                  <a:pt x="224045" y="312865"/>
                </a:lnTo>
                <a:lnTo>
                  <a:pt x="94229" y="442681"/>
                </a:lnTo>
                <a:cubicBezTo>
                  <a:pt x="80184" y="420979"/>
                  <a:pt x="69582" y="397233"/>
                  <a:pt x="62801" y="372288"/>
                </a:cubicBezTo>
                <a:lnTo>
                  <a:pt x="224045" y="211042"/>
                </a:lnTo>
                <a:lnTo>
                  <a:pt x="296045" y="283042"/>
                </a:lnTo>
                <a:lnTo>
                  <a:pt x="388544" y="190544"/>
                </a:lnTo>
                <a:lnTo>
                  <a:pt x="324255" y="126340"/>
                </a:lnTo>
                <a:lnTo>
                  <a:pt x="485618" y="126382"/>
                </a:lnTo>
                <a:cubicBezTo>
                  <a:pt x="495559" y="126354"/>
                  <a:pt x="503640" y="134391"/>
                  <a:pt x="503668" y="144332"/>
                </a:cubicBezTo>
                <a:close/>
              </a:path>
            </a:pathLst>
          </a:custGeom>
          <a:solidFill>
            <a:schemeClr val="bg1"/>
          </a:solidFill>
          <a:ln w="714"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55 Roman"/>
              <a:ea typeface="+mn-ea"/>
              <a:cs typeface="+mn-cs"/>
            </a:endParaRPr>
          </a:p>
        </p:txBody>
      </p:sp>
      <p:sp>
        <p:nvSpPr>
          <p:cNvPr id="72" name="Grafik 36">
            <a:extLst>
              <a:ext uri="{FF2B5EF4-FFF2-40B4-BE49-F238E27FC236}">
                <a16:creationId xmlns:a16="http://schemas.microsoft.com/office/drawing/2014/main" id="{DA3C161B-3337-49E8-A777-4B3E8253B591}"/>
              </a:ext>
            </a:extLst>
          </p:cNvPr>
          <p:cNvSpPr>
            <a:spLocks noChangeAspect="1"/>
          </p:cNvSpPr>
          <p:nvPr userDrawn="1"/>
        </p:nvSpPr>
        <p:spPr>
          <a:xfrm>
            <a:off x="918630" y="4187432"/>
            <a:ext cx="366883" cy="378117"/>
          </a:xfrm>
          <a:custGeom>
            <a:avLst/>
            <a:gdLst>
              <a:gd name="connsiteX0" fmla="*/ 180000 w 594000"/>
              <a:gd name="connsiteY0" fmla="*/ 576000 h 612000"/>
              <a:gd name="connsiteX1" fmla="*/ 180000 w 594000"/>
              <a:gd name="connsiteY1" fmla="*/ 447696 h 612000"/>
              <a:gd name="connsiteX2" fmla="*/ 126000 w 594000"/>
              <a:gd name="connsiteY2" fmla="*/ 378000 h 612000"/>
              <a:gd name="connsiteX3" fmla="*/ 126000 w 594000"/>
              <a:gd name="connsiteY3" fmla="*/ 297000 h 612000"/>
              <a:gd name="connsiteX4" fmla="*/ 138672 w 594000"/>
              <a:gd name="connsiteY4" fmla="*/ 239832 h 612000"/>
              <a:gd name="connsiteX5" fmla="*/ 61488 w 594000"/>
              <a:gd name="connsiteY5" fmla="*/ 207216 h 612000"/>
              <a:gd name="connsiteX6" fmla="*/ 0 w 594000"/>
              <a:gd name="connsiteY6" fmla="*/ 306000 h 612000"/>
              <a:gd name="connsiteX7" fmla="*/ 0 w 594000"/>
              <a:gd name="connsiteY7" fmla="*/ 391752 h 612000"/>
              <a:gd name="connsiteX8" fmla="*/ 51120 w 594000"/>
              <a:gd name="connsiteY8" fmla="*/ 442800 h 612000"/>
              <a:gd name="connsiteX9" fmla="*/ 51120 w 594000"/>
              <a:gd name="connsiteY9" fmla="*/ 576000 h 612000"/>
              <a:gd name="connsiteX10" fmla="*/ 86616 w 594000"/>
              <a:gd name="connsiteY10" fmla="*/ 612000 h 612000"/>
              <a:gd name="connsiteX11" fmla="*/ 86832 w 594000"/>
              <a:gd name="connsiteY11" fmla="*/ 612000 h 612000"/>
              <a:gd name="connsiteX12" fmla="*/ 193824 w 594000"/>
              <a:gd name="connsiteY12" fmla="*/ 612000 h 612000"/>
              <a:gd name="connsiteX13" fmla="*/ 180000 w 594000"/>
              <a:gd name="connsiteY13" fmla="*/ 576000 h 612000"/>
              <a:gd name="connsiteX14" fmla="*/ 532512 w 594000"/>
              <a:gd name="connsiteY14" fmla="*/ 207144 h 612000"/>
              <a:gd name="connsiteX15" fmla="*/ 455328 w 594000"/>
              <a:gd name="connsiteY15" fmla="*/ 239760 h 612000"/>
              <a:gd name="connsiteX16" fmla="*/ 468000 w 594000"/>
              <a:gd name="connsiteY16" fmla="*/ 296928 h 612000"/>
              <a:gd name="connsiteX17" fmla="*/ 468000 w 594000"/>
              <a:gd name="connsiteY17" fmla="*/ 378000 h 612000"/>
              <a:gd name="connsiteX18" fmla="*/ 414000 w 594000"/>
              <a:gd name="connsiteY18" fmla="*/ 447696 h 612000"/>
              <a:gd name="connsiteX19" fmla="*/ 414000 w 594000"/>
              <a:gd name="connsiteY19" fmla="*/ 576000 h 612000"/>
              <a:gd name="connsiteX20" fmla="*/ 400176 w 594000"/>
              <a:gd name="connsiteY20" fmla="*/ 612000 h 612000"/>
              <a:gd name="connsiteX21" fmla="*/ 507168 w 594000"/>
              <a:gd name="connsiteY21" fmla="*/ 612000 h 612000"/>
              <a:gd name="connsiteX22" fmla="*/ 542880 w 594000"/>
              <a:gd name="connsiteY22" fmla="*/ 576216 h 612000"/>
              <a:gd name="connsiteX23" fmla="*/ 542880 w 594000"/>
              <a:gd name="connsiteY23" fmla="*/ 576000 h 612000"/>
              <a:gd name="connsiteX24" fmla="*/ 542880 w 594000"/>
              <a:gd name="connsiteY24" fmla="*/ 442800 h 612000"/>
              <a:gd name="connsiteX25" fmla="*/ 594000 w 594000"/>
              <a:gd name="connsiteY25" fmla="*/ 391752 h 612000"/>
              <a:gd name="connsiteX26" fmla="*/ 594000 w 594000"/>
              <a:gd name="connsiteY26" fmla="*/ 306000 h 612000"/>
              <a:gd name="connsiteX27" fmla="*/ 532512 w 594000"/>
              <a:gd name="connsiteY27" fmla="*/ 207144 h 612000"/>
              <a:gd name="connsiteX28" fmla="*/ 450000 w 594000"/>
              <a:gd name="connsiteY28" fmla="*/ 36000 h 612000"/>
              <a:gd name="connsiteX29" fmla="*/ 402912 w 594000"/>
              <a:gd name="connsiteY29" fmla="*/ 49248 h 612000"/>
              <a:gd name="connsiteX30" fmla="*/ 404784 w 594000"/>
              <a:gd name="connsiteY30" fmla="*/ 53424 h 612000"/>
              <a:gd name="connsiteX31" fmla="*/ 387360 w 594000"/>
              <a:gd name="connsiteY31" fmla="*/ 173232 h 612000"/>
              <a:gd name="connsiteX32" fmla="*/ 392544 w 594000"/>
              <a:gd name="connsiteY32" fmla="*/ 175824 h 612000"/>
              <a:gd name="connsiteX33" fmla="*/ 440568 w 594000"/>
              <a:gd name="connsiteY33" fmla="*/ 215496 h 612000"/>
              <a:gd name="connsiteX34" fmla="*/ 539424 w 594000"/>
              <a:gd name="connsiteY34" fmla="*/ 135288 h 612000"/>
              <a:gd name="connsiteX35" fmla="*/ 459216 w 594000"/>
              <a:gd name="connsiteY35" fmla="*/ 36432 h 612000"/>
              <a:gd name="connsiteX36" fmla="*/ 450000 w 594000"/>
              <a:gd name="connsiteY36" fmla="*/ 36000 h 612000"/>
              <a:gd name="connsiteX37" fmla="*/ 396000 w 594000"/>
              <a:gd name="connsiteY37" fmla="*/ 99000 h 612000"/>
              <a:gd name="connsiteX38" fmla="*/ 297000 w 594000"/>
              <a:gd name="connsiteY38" fmla="*/ 198000 h 612000"/>
              <a:gd name="connsiteX39" fmla="*/ 198000 w 594000"/>
              <a:gd name="connsiteY39" fmla="*/ 99000 h 612000"/>
              <a:gd name="connsiteX40" fmla="*/ 297000 w 594000"/>
              <a:gd name="connsiteY40" fmla="*/ 0 h 612000"/>
              <a:gd name="connsiteX41" fmla="*/ 396000 w 594000"/>
              <a:gd name="connsiteY41" fmla="*/ 99000 h 612000"/>
              <a:gd name="connsiteX42" fmla="*/ 384624 w 594000"/>
              <a:gd name="connsiteY42" fmla="*/ 192024 h 612000"/>
              <a:gd name="connsiteX43" fmla="*/ 209304 w 594000"/>
              <a:gd name="connsiteY43" fmla="*/ 192024 h 612000"/>
              <a:gd name="connsiteX44" fmla="*/ 144000 w 594000"/>
              <a:gd name="connsiteY44" fmla="*/ 297000 h 612000"/>
              <a:gd name="connsiteX45" fmla="*/ 144000 w 594000"/>
              <a:gd name="connsiteY45" fmla="*/ 378000 h 612000"/>
              <a:gd name="connsiteX46" fmla="*/ 198000 w 594000"/>
              <a:gd name="connsiteY46" fmla="*/ 432000 h 612000"/>
              <a:gd name="connsiteX47" fmla="*/ 198000 w 594000"/>
              <a:gd name="connsiteY47" fmla="*/ 432000 h 612000"/>
              <a:gd name="connsiteX48" fmla="*/ 198000 w 594000"/>
              <a:gd name="connsiteY48" fmla="*/ 576000 h 612000"/>
              <a:gd name="connsiteX49" fmla="*/ 234000 w 594000"/>
              <a:gd name="connsiteY49" fmla="*/ 612000 h 612000"/>
              <a:gd name="connsiteX50" fmla="*/ 360000 w 594000"/>
              <a:gd name="connsiteY50" fmla="*/ 612000 h 612000"/>
              <a:gd name="connsiteX51" fmla="*/ 396000 w 594000"/>
              <a:gd name="connsiteY51" fmla="*/ 576000 h 612000"/>
              <a:gd name="connsiteX52" fmla="*/ 396000 w 594000"/>
              <a:gd name="connsiteY52" fmla="*/ 432000 h 612000"/>
              <a:gd name="connsiteX53" fmla="*/ 450000 w 594000"/>
              <a:gd name="connsiteY53" fmla="*/ 378000 h 612000"/>
              <a:gd name="connsiteX54" fmla="*/ 450000 w 594000"/>
              <a:gd name="connsiteY54" fmla="*/ 378000 h 612000"/>
              <a:gd name="connsiteX55" fmla="*/ 450000 w 594000"/>
              <a:gd name="connsiteY55" fmla="*/ 297000 h 612000"/>
              <a:gd name="connsiteX56" fmla="*/ 384624 w 594000"/>
              <a:gd name="connsiteY56" fmla="*/ 192024 h 612000"/>
              <a:gd name="connsiteX57" fmla="*/ 297000 w 594000"/>
              <a:gd name="connsiteY57" fmla="*/ 414000 h 612000"/>
              <a:gd name="connsiteX58" fmla="*/ 270000 w 594000"/>
              <a:gd name="connsiteY58" fmla="*/ 378648 h 612000"/>
              <a:gd name="connsiteX59" fmla="*/ 286560 w 594000"/>
              <a:gd name="connsiteY59" fmla="*/ 252000 h 612000"/>
              <a:gd name="connsiteX60" fmla="*/ 308160 w 594000"/>
              <a:gd name="connsiteY60" fmla="*/ 252000 h 612000"/>
              <a:gd name="connsiteX61" fmla="*/ 324000 w 594000"/>
              <a:gd name="connsiteY61" fmla="*/ 378648 h 612000"/>
              <a:gd name="connsiteX62" fmla="*/ 297000 w 594000"/>
              <a:gd name="connsiteY62" fmla="*/ 414000 h 612000"/>
              <a:gd name="connsiteX63" fmla="*/ 153360 w 594000"/>
              <a:gd name="connsiteY63" fmla="*/ 215496 h 612000"/>
              <a:gd name="connsiteX64" fmla="*/ 201384 w 594000"/>
              <a:gd name="connsiteY64" fmla="*/ 175824 h 612000"/>
              <a:gd name="connsiteX65" fmla="*/ 206568 w 594000"/>
              <a:gd name="connsiteY65" fmla="*/ 173232 h 612000"/>
              <a:gd name="connsiteX66" fmla="*/ 189144 w 594000"/>
              <a:gd name="connsiteY66" fmla="*/ 53424 h 612000"/>
              <a:gd name="connsiteX67" fmla="*/ 191016 w 594000"/>
              <a:gd name="connsiteY67" fmla="*/ 49248 h 612000"/>
              <a:gd name="connsiteX68" fmla="*/ 67248 w 594000"/>
              <a:gd name="connsiteY68" fmla="*/ 78912 h 612000"/>
              <a:gd name="connsiteX69" fmla="*/ 96912 w 594000"/>
              <a:gd name="connsiteY69" fmla="*/ 202680 h 612000"/>
              <a:gd name="connsiteX70" fmla="*/ 143928 w 594000"/>
              <a:gd name="connsiteY70" fmla="*/ 215928 h 612000"/>
              <a:gd name="connsiteX71" fmla="*/ 153360 w 594000"/>
              <a:gd name="connsiteY71" fmla="*/ 215496 h 61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594000" h="612000">
                <a:moveTo>
                  <a:pt x="180000" y="576000"/>
                </a:moveTo>
                <a:lnTo>
                  <a:pt x="180000" y="447696"/>
                </a:lnTo>
                <a:cubicBezTo>
                  <a:pt x="148248" y="439416"/>
                  <a:pt x="126072" y="410760"/>
                  <a:pt x="126000" y="378000"/>
                </a:cubicBezTo>
                <a:lnTo>
                  <a:pt x="126000" y="297000"/>
                </a:lnTo>
                <a:cubicBezTo>
                  <a:pt x="126000" y="277272"/>
                  <a:pt x="130320" y="257688"/>
                  <a:pt x="138672" y="239832"/>
                </a:cubicBezTo>
                <a:cubicBezTo>
                  <a:pt x="109872" y="238608"/>
                  <a:pt x="82440" y="227016"/>
                  <a:pt x="61488" y="207216"/>
                </a:cubicBezTo>
                <a:cubicBezTo>
                  <a:pt x="23832" y="225720"/>
                  <a:pt x="0" y="264024"/>
                  <a:pt x="0" y="306000"/>
                </a:cubicBezTo>
                <a:lnTo>
                  <a:pt x="0" y="391752"/>
                </a:lnTo>
                <a:cubicBezTo>
                  <a:pt x="0" y="419832"/>
                  <a:pt x="23040" y="442800"/>
                  <a:pt x="51120" y="442800"/>
                </a:cubicBezTo>
                <a:lnTo>
                  <a:pt x="51120" y="576000"/>
                </a:lnTo>
                <a:cubicBezTo>
                  <a:pt x="50976" y="595728"/>
                  <a:pt x="66888" y="611856"/>
                  <a:pt x="86616" y="612000"/>
                </a:cubicBezTo>
                <a:cubicBezTo>
                  <a:pt x="86688" y="612000"/>
                  <a:pt x="86760" y="612000"/>
                  <a:pt x="86832" y="612000"/>
                </a:cubicBezTo>
                <a:lnTo>
                  <a:pt x="193824" y="612000"/>
                </a:lnTo>
                <a:cubicBezTo>
                  <a:pt x="184896" y="602136"/>
                  <a:pt x="180000" y="589320"/>
                  <a:pt x="180000" y="576000"/>
                </a:cubicBezTo>
                <a:close/>
                <a:moveTo>
                  <a:pt x="532512" y="207144"/>
                </a:moveTo>
                <a:cubicBezTo>
                  <a:pt x="511560" y="226944"/>
                  <a:pt x="484128" y="238536"/>
                  <a:pt x="455328" y="239760"/>
                </a:cubicBezTo>
                <a:cubicBezTo>
                  <a:pt x="463680" y="257688"/>
                  <a:pt x="468000" y="277200"/>
                  <a:pt x="468000" y="296928"/>
                </a:cubicBezTo>
                <a:lnTo>
                  <a:pt x="468000" y="378000"/>
                </a:lnTo>
                <a:cubicBezTo>
                  <a:pt x="467928" y="410832"/>
                  <a:pt x="445752" y="439488"/>
                  <a:pt x="414000" y="447696"/>
                </a:cubicBezTo>
                <a:lnTo>
                  <a:pt x="414000" y="576000"/>
                </a:lnTo>
                <a:cubicBezTo>
                  <a:pt x="414000" y="589320"/>
                  <a:pt x="409104" y="602136"/>
                  <a:pt x="400176" y="612000"/>
                </a:cubicBezTo>
                <a:lnTo>
                  <a:pt x="507168" y="612000"/>
                </a:lnTo>
                <a:cubicBezTo>
                  <a:pt x="526896" y="612000"/>
                  <a:pt x="542880" y="595944"/>
                  <a:pt x="542880" y="576216"/>
                </a:cubicBezTo>
                <a:cubicBezTo>
                  <a:pt x="542880" y="576144"/>
                  <a:pt x="542880" y="576072"/>
                  <a:pt x="542880" y="576000"/>
                </a:cubicBezTo>
                <a:lnTo>
                  <a:pt x="542880" y="442800"/>
                </a:lnTo>
                <a:cubicBezTo>
                  <a:pt x="570960" y="442800"/>
                  <a:pt x="594000" y="419832"/>
                  <a:pt x="594000" y="391752"/>
                </a:cubicBezTo>
                <a:lnTo>
                  <a:pt x="594000" y="306000"/>
                </a:lnTo>
                <a:cubicBezTo>
                  <a:pt x="594000" y="264024"/>
                  <a:pt x="570168" y="225720"/>
                  <a:pt x="532512" y="207144"/>
                </a:cubicBezTo>
                <a:close/>
                <a:moveTo>
                  <a:pt x="450000" y="36000"/>
                </a:moveTo>
                <a:cubicBezTo>
                  <a:pt x="433368" y="36000"/>
                  <a:pt x="417096" y="40608"/>
                  <a:pt x="402912" y="49248"/>
                </a:cubicBezTo>
                <a:cubicBezTo>
                  <a:pt x="403560" y="50616"/>
                  <a:pt x="404208" y="51984"/>
                  <a:pt x="404784" y="53424"/>
                </a:cubicBezTo>
                <a:cubicBezTo>
                  <a:pt x="421704" y="93528"/>
                  <a:pt x="415008" y="139680"/>
                  <a:pt x="387360" y="173232"/>
                </a:cubicBezTo>
                <a:lnTo>
                  <a:pt x="392544" y="175824"/>
                </a:lnTo>
                <a:cubicBezTo>
                  <a:pt x="411408" y="185112"/>
                  <a:pt x="427824" y="198720"/>
                  <a:pt x="440568" y="215496"/>
                </a:cubicBezTo>
                <a:cubicBezTo>
                  <a:pt x="490032" y="220680"/>
                  <a:pt x="534240" y="184752"/>
                  <a:pt x="539424" y="135288"/>
                </a:cubicBezTo>
                <a:cubicBezTo>
                  <a:pt x="544608" y="85824"/>
                  <a:pt x="508680" y="41616"/>
                  <a:pt x="459216" y="36432"/>
                </a:cubicBezTo>
                <a:cubicBezTo>
                  <a:pt x="456192" y="36144"/>
                  <a:pt x="453096" y="36000"/>
                  <a:pt x="450000" y="36000"/>
                </a:cubicBezTo>
                <a:close/>
                <a:moveTo>
                  <a:pt x="396000" y="99000"/>
                </a:moveTo>
                <a:cubicBezTo>
                  <a:pt x="396000" y="153648"/>
                  <a:pt x="351648" y="198000"/>
                  <a:pt x="297000" y="198000"/>
                </a:cubicBezTo>
                <a:cubicBezTo>
                  <a:pt x="242352" y="198000"/>
                  <a:pt x="198000" y="153648"/>
                  <a:pt x="198000" y="99000"/>
                </a:cubicBezTo>
                <a:cubicBezTo>
                  <a:pt x="198000" y="44352"/>
                  <a:pt x="242352" y="0"/>
                  <a:pt x="297000" y="0"/>
                </a:cubicBezTo>
                <a:cubicBezTo>
                  <a:pt x="351648" y="0"/>
                  <a:pt x="396000" y="44352"/>
                  <a:pt x="396000" y="99000"/>
                </a:cubicBezTo>
                <a:close/>
                <a:moveTo>
                  <a:pt x="384624" y="192024"/>
                </a:moveTo>
                <a:cubicBezTo>
                  <a:pt x="335376" y="238392"/>
                  <a:pt x="258552" y="238392"/>
                  <a:pt x="209304" y="192024"/>
                </a:cubicBezTo>
                <a:cubicBezTo>
                  <a:pt x="169344" y="211680"/>
                  <a:pt x="144000" y="252432"/>
                  <a:pt x="144000" y="297000"/>
                </a:cubicBezTo>
                <a:lnTo>
                  <a:pt x="144000" y="378000"/>
                </a:lnTo>
                <a:cubicBezTo>
                  <a:pt x="144000" y="407808"/>
                  <a:pt x="168192" y="432000"/>
                  <a:pt x="198000" y="432000"/>
                </a:cubicBezTo>
                <a:lnTo>
                  <a:pt x="198000" y="432000"/>
                </a:lnTo>
                <a:lnTo>
                  <a:pt x="198000" y="576000"/>
                </a:lnTo>
                <a:cubicBezTo>
                  <a:pt x="198000" y="595872"/>
                  <a:pt x="214128" y="612000"/>
                  <a:pt x="234000" y="612000"/>
                </a:cubicBezTo>
                <a:lnTo>
                  <a:pt x="360000" y="612000"/>
                </a:lnTo>
                <a:cubicBezTo>
                  <a:pt x="379872" y="612000"/>
                  <a:pt x="396000" y="595872"/>
                  <a:pt x="396000" y="576000"/>
                </a:cubicBezTo>
                <a:lnTo>
                  <a:pt x="396000" y="432000"/>
                </a:lnTo>
                <a:cubicBezTo>
                  <a:pt x="425808" y="432000"/>
                  <a:pt x="450000" y="407808"/>
                  <a:pt x="450000" y="378000"/>
                </a:cubicBezTo>
                <a:lnTo>
                  <a:pt x="450000" y="378000"/>
                </a:lnTo>
                <a:lnTo>
                  <a:pt x="450000" y="297000"/>
                </a:lnTo>
                <a:cubicBezTo>
                  <a:pt x="450000" y="252432"/>
                  <a:pt x="424656" y="211680"/>
                  <a:pt x="384624" y="192024"/>
                </a:cubicBezTo>
                <a:close/>
                <a:moveTo>
                  <a:pt x="297000" y="414000"/>
                </a:moveTo>
                <a:lnTo>
                  <a:pt x="270000" y="378648"/>
                </a:lnTo>
                <a:lnTo>
                  <a:pt x="286560" y="252000"/>
                </a:lnTo>
                <a:lnTo>
                  <a:pt x="308160" y="252000"/>
                </a:lnTo>
                <a:lnTo>
                  <a:pt x="324000" y="378648"/>
                </a:lnTo>
                <a:lnTo>
                  <a:pt x="297000" y="414000"/>
                </a:lnTo>
                <a:close/>
                <a:moveTo>
                  <a:pt x="153360" y="215496"/>
                </a:moveTo>
                <a:cubicBezTo>
                  <a:pt x="166032" y="198720"/>
                  <a:pt x="182520" y="185112"/>
                  <a:pt x="201384" y="175824"/>
                </a:cubicBezTo>
                <a:lnTo>
                  <a:pt x="206568" y="173232"/>
                </a:lnTo>
                <a:cubicBezTo>
                  <a:pt x="178992" y="139608"/>
                  <a:pt x="172296" y="93456"/>
                  <a:pt x="189144" y="53424"/>
                </a:cubicBezTo>
                <a:cubicBezTo>
                  <a:pt x="189720" y="51984"/>
                  <a:pt x="190368" y="50616"/>
                  <a:pt x="191016" y="49248"/>
                </a:cubicBezTo>
                <a:cubicBezTo>
                  <a:pt x="148680" y="23256"/>
                  <a:pt x="93240" y="36576"/>
                  <a:pt x="67248" y="78912"/>
                </a:cubicBezTo>
                <a:cubicBezTo>
                  <a:pt x="41256" y="121248"/>
                  <a:pt x="54576" y="176688"/>
                  <a:pt x="96912" y="202680"/>
                </a:cubicBezTo>
                <a:cubicBezTo>
                  <a:pt x="111096" y="211392"/>
                  <a:pt x="127368" y="215928"/>
                  <a:pt x="143928" y="215928"/>
                </a:cubicBezTo>
                <a:cubicBezTo>
                  <a:pt x="147168" y="216000"/>
                  <a:pt x="150264" y="215856"/>
                  <a:pt x="153360" y="215496"/>
                </a:cubicBezTo>
                <a:close/>
              </a:path>
            </a:pathLst>
          </a:custGeom>
          <a:solidFill>
            <a:schemeClr val="bg1"/>
          </a:solidFill>
          <a:ln w="714"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55 Roman"/>
              <a:ea typeface="+mn-ea"/>
              <a:cs typeface="+mn-cs"/>
            </a:endParaRPr>
          </a:p>
        </p:txBody>
      </p:sp>
      <p:sp>
        <p:nvSpPr>
          <p:cNvPr id="73" name="Rectangle 8">
            <a:extLst>
              <a:ext uri="{FF2B5EF4-FFF2-40B4-BE49-F238E27FC236}">
                <a16:creationId xmlns:a16="http://schemas.microsoft.com/office/drawing/2014/main" id="{406FB5C2-99CA-4B13-AB10-913754D757C1}"/>
              </a:ext>
            </a:extLst>
          </p:cNvPr>
          <p:cNvSpPr/>
          <p:nvPr userDrawn="1"/>
        </p:nvSpPr>
        <p:spPr>
          <a:xfrm>
            <a:off x="0" y="3961372"/>
            <a:ext cx="2903321" cy="12475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lstStyle/>
          <a:p>
            <a:pPr marL="303512" marR="0" lvl="0" indent="-170205" algn="l" defTabSz="685800" rtl="0" eaLnBrk="0" fontAlgn="auto" latinLnBrk="0" hangingPunct="0">
              <a:lnSpc>
                <a:spcPct val="100000"/>
              </a:lnSpc>
              <a:spcBef>
                <a:spcPts val="0"/>
              </a:spcBef>
              <a:spcAft>
                <a:spcPts val="0"/>
              </a:spcAft>
              <a:buClrTx/>
              <a:buSzTx/>
              <a:buFontTx/>
              <a:buNone/>
              <a:tabLst/>
              <a:defRPr/>
            </a:pPr>
            <a:r>
              <a:rPr kumimoji="0" lang="fr-FR" altLang="fr-FR" sz="900" b="1" i="0" u="none" strike="noStrike" kern="1200" cap="none" spc="0" normalizeH="0" baseline="0" noProof="0">
                <a:ln>
                  <a:noFill/>
                </a:ln>
                <a:solidFill>
                  <a:srgbClr val="FF7900"/>
                </a:solidFill>
                <a:effectLst/>
                <a:uLnTx/>
                <a:uFillTx/>
                <a:latin typeface="+mj-lt"/>
                <a:ea typeface="ＭＳ Ｐゴシック" pitchFamily="34" charset="-128"/>
                <a:cs typeface="+mn-cs"/>
              </a:rPr>
              <a:t>Customer profile</a:t>
            </a:r>
          </a:p>
        </p:txBody>
      </p:sp>
    </p:spTree>
    <p:extLst>
      <p:ext uri="{BB962C8B-B14F-4D97-AF65-F5344CB8AC3E}">
        <p14:creationId xmlns:p14="http://schemas.microsoft.com/office/powerpoint/2010/main" val="17730250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ase Study - Respond">
    <p:bg>
      <p:bgPr>
        <a:solidFill>
          <a:schemeClr val="tx1"/>
        </a:solidFill>
        <a:effectLst/>
      </p:bgPr>
    </p:bg>
    <p:spTree>
      <p:nvGrpSpPr>
        <p:cNvPr id="1" name=""/>
        <p:cNvGrpSpPr/>
        <p:nvPr/>
      </p:nvGrpSpPr>
      <p:grpSpPr>
        <a:xfrm>
          <a:off x="0" y="0"/>
          <a:ext cx="0" cy="0"/>
          <a:chOff x="0" y="0"/>
          <a:chExt cx="0" cy="0"/>
        </a:xfrm>
      </p:grpSpPr>
      <p:sp>
        <p:nvSpPr>
          <p:cNvPr id="25" name="Bildplatzhalter 2">
            <a:extLst>
              <a:ext uri="{FF2B5EF4-FFF2-40B4-BE49-F238E27FC236}">
                <a16:creationId xmlns:a16="http://schemas.microsoft.com/office/drawing/2014/main" id="{E91D88EF-1868-4F99-83D7-C9AD091BDB5A}"/>
              </a:ext>
            </a:extLst>
          </p:cNvPr>
          <p:cNvSpPr>
            <a:spLocks noGrp="1"/>
          </p:cNvSpPr>
          <p:nvPr>
            <p:ph type="pic" sz="quarter" idx="19"/>
          </p:nvPr>
        </p:nvSpPr>
        <p:spPr>
          <a:xfrm>
            <a:off x="-10391" y="0"/>
            <a:ext cx="2935433" cy="3897561"/>
          </a:xfrm>
          <a:prstGeom prst="rect">
            <a:avLst/>
          </a:prstGeom>
        </p:spPr>
        <p:txBody>
          <a:bodyPr tIns="1440000"/>
          <a:lstStyle>
            <a:lvl1pPr>
              <a:defRPr lang="de-DE" dirty="0">
                <a:solidFill>
                  <a:schemeClr val="bg1"/>
                </a:solidFill>
                <a:latin typeface="+mj-lt"/>
              </a:defRPr>
            </a:lvl1pPr>
          </a:lstStyle>
          <a:p>
            <a:pPr lvl="0"/>
            <a:r>
              <a:rPr lang="de-DE"/>
              <a:t>Bild durch Klicken auf Symbol hinzufügen</a:t>
            </a:r>
          </a:p>
        </p:txBody>
      </p:sp>
      <p:sp>
        <p:nvSpPr>
          <p:cNvPr id="31" name="Rectangle 8">
            <a:extLst>
              <a:ext uri="{FF2B5EF4-FFF2-40B4-BE49-F238E27FC236}">
                <a16:creationId xmlns:a16="http://schemas.microsoft.com/office/drawing/2014/main" id="{314D7138-B592-4E9A-A3EB-40FD9EDB7EF8}"/>
              </a:ext>
            </a:extLst>
          </p:cNvPr>
          <p:cNvSpPr/>
          <p:nvPr userDrawn="1"/>
        </p:nvSpPr>
        <p:spPr>
          <a:xfrm>
            <a:off x="2919847" y="719166"/>
            <a:ext cx="6224153" cy="13125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7000" tIns="107964" rIns="71977" bIns="0"/>
          <a:lstStyle/>
          <a:p>
            <a:pPr marL="303512" marR="0" lvl="0" indent="-170205" algn="l" defTabSz="685800" rtl="0" eaLnBrk="0" fontAlgn="auto" latinLnBrk="0" hangingPunct="0">
              <a:lnSpc>
                <a:spcPct val="100000"/>
              </a:lnSpc>
              <a:spcBef>
                <a:spcPts val="0"/>
              </a:spcBef>
              <a:spcAft>
                <a:spcPts val="0"/>
              </a:spcAft>
              <a:buClrTx/>
              <a:buSzTx/>
              <a:buFontTx/>
              <a:buNone/>
              <a:tabLst/>
              <a:defRPr/>
            </a:pPr>
            <a:r>
              <a:rPr kumimoji="0" lang="fr-FR" altLang="fr-FR" sz="1574" b="1" i="0" u="none" strike="noStrike" kern="1200" cap="none" spc="0" normalizeH="0" baseline="0" noProof="0">
                <a:ln>
                  <a:noFill/>
                </a:ln>
                <a:solidFill>
                  <a:srgbClr val="FFFFFF"/>
                </a:solidFill>
                <a:effectLst/>
                <a:uLnTx/>
                <a:uFillTx/>
                <a:latin typeface="+mj-lt"/>
                <a:ea typeface="ＭＳ Ｐゴシック" pitchFamily="34" charset="-128"/>
                <a:cs typeface="+mn-cs"/>
              </a:rPr>
              <a:t>Challenges</a:t>
            </a:r>
          </a:p>
        </p:txBody>
      </p:sp>
      <p:sp>
        <p:nvSpPr>
          <p:cNvPr id="32" name="Rectangle 8">
            <a:extLst>
              <a:ext uri="{FF2B5EF4-FFF2-40B4-BE49-F238E27FC236}">
                <a16:creationId xmlns:a16="http://schemas.microsoft.com/office/drawing/2014/main" id="{6FB4A2A4-C9BC-4D98-9F4D-AFBAA357800E}"/>
              </a:ext>
            </a:extLst>
          </p:cNvPr>
          <p:cNvSpPr/>
          <p:nvPr userDrawn="1"/>
        </p:nvSpPr>
        <p:spPr>
          <a:xfrm>
            <a:off x="2919847" y="1875513"/>
            <a:ext cx="6224153" cy="18940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7000" tIns="107964" rIns="71977" bIns="0"/>
          <a:lstStyle/>
          <a:p>
            <a:pPr marL="303512" marR="0" lvl="0" indent="-170205" algn="l" defTabSz="685800" rtl="0" eaLnBrk="0" fontAlgn="auto" latinLnBrk="0" hangingPunct="0">
              <a:lnSpc>
                <a:spcPct val="100000"/>
              </a:lnSpc>
              <a:spcBef>
                <a:spcPts val="0"/>
              </a:spcBef>
              <a:spcAft>
                <a:spcPts val="0"/>
              </a:spcAft>
              <a:buClrTx/>
              <a:buSzTx/>
              <a:buFontTx/>
              <a:buNone/>
              <a:tabLst/>
              <a:defRPr/>
            </a:pPr>
            <a:r>
              <a:rPr kumimoji="0" lang="fr-FR" altLang="fr-FR" sz="1574" b="1" i="0" u="none" strike="noStrike" kern="1200" cap="none" spc="0" normalizeH="0" baseline="0" noProof="0">
                <a:ln>
                  <a:noFill/>
                </a:ln>
                <a:solidFill>
                  <a:srgbClr val="FFFFFF"/>
                </a:solidFill>
                <a:effectLst/>
                <a:uLnTx/>
                <a:uFillTx/>
                <a:latin typeface="+mj-lt"/>
                <a:ea typeface="ＭＳ Ｐゴシック" pitchFamily="34" charset="-128"/>
                <a:cs typeface="+mn-cs"/>
              </a:rPr>
              <a:t>Solutions</a:t>
            </a:r>
          </a:p>
        </p:txBody>
      </p:sp>
      <p:sp>
        <p:nvSpPr>
          <p:cNvPr id="33" name="Rectangle 9">
            <a:extLst>
              <a:ext uri="{FF2B5EF4-FFF2-40B4-BE49-F238E27FC236}">
                <a16:creationId xmlns:a16="http://schemas.microsoft.com/office/drawing/2014/main" id="{69C677CC-BFFF-4ACF-A741-044E98B78A11}"/>
              </a:ext>
            </a:extLst>
          </p:cNvPr>
          <p:cNvSpPr/>
          <p:nvPr userDrawn="1"/>
        </p:nvSpPr>
        <p:spPr>
          <a:xfrm>
            <a:off x="2930238" y="3897563"/>
            <a:ext cx="6224153" cy="12471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tIns="54000" rIns="71977" bIns="0"/>
          <a:lstStyle/>
          <a:p>
            <a:pPr marL="303512" marR="0" lvl="0" indent="-170205" algn="l" defTabSz="685800" rtl="0" eaLnBrk="0" fontAlgn="auto" latinLnBrk="0" hangingPunct="0">
              <a:lnSpc>
                <a:spcPct val="100000"/>
              </a:lnSpc>
              <a:spcBef>
                <a:spcPts val="0"/>
              </a:spcBef>
              <a:spcAft>
                <a:spcPts val="0"/>
              </a:spcAft>
              <a:buClrTx/>
              <a:buSzTx/>
              <a:buFontTx/>
              <a:buNone/>
              <a:tabLst/>
              <a:defRPr/>
            </a:pPr>
            <a:r>
              <a:rPr kumimoji="0" lang="fr-FR" altLang="fr-FR" sz="1574" b="1" i="0" u="none" strike="noStrike" kern="1200" cap="none" spc="0" normalizeH="0" baseline="0" noProof="0" err="1">
                <a:ln>
                  <a:noFill/>
                </a:ln>
                <a:solidFill>
                  <a:srgbClr val="FFFFFF"/>
                </a:solidFill>
                <a:effectLst/>
                <a:uLnTx/>
                <a:uFillTx/>
                <a:latin typeface="+mj-lt"/>
                <a:ea typeface="ＭＳ Ｐゴシック" pitchFamily="34" charset="-128"/>
                <a:cs typeface="+mn-cs"/>
              </a:rPr>
              <a:t>Benefits</a:t>
            </a:r>
            <a:endParaRPr kumimoji="0" lang="fr-FR" altLang="fr-FR" sz="1574" b="1" i="0" u="none" strike="noStrike" kern="1200" cap="none" spc="0" normalizeH="0" baseline="0" noProof="0">
              <a:ln>
                <a:noFill/>
              </a:ln>
              <a:solidFill>
                <a:srgbClr val="FFFFFF"/>
              </a:solidFill>
              <a:effectLst/>
              <a:uLnTx/>
              <a:uFillTx/>
              <a:latin typeface="+mj-lt"/>
              <a:ea typeface="ＭＳ Ｐゴシック" pitchFamily="34" charset="-128"/>
              <a:cs typeface="+mn-cs"/>
            </a:endParaRPr>
          </a:p>
        </p:txBody>
      </p:sp>
      <p:sp>
        <p:nvSpPr>
          <p:cNvPr id="34" name="Espace réservé du titre 1">
            <a:extLst>
              <a:ext uri="{FF2B5EF4-FFF2-40B4-BE49-F238E27FC236}">
                <a16:creationId xmlns:a16="http://schemas.microsoft.com/office/drawing/2014/main" id="{8647DDF9-56CE-4357-A9A7-7CAB49DC921C}"/>
              </a:ext>
            </a:extLst>
          </p:cNvPr>
          <p:cNvSpPr>
            <a:spLocks noGrp="1"/>
          </p:cNvSpPr>
          <p:nvPr>
            <p:ph type="title"/>
          </p:nvPr>
        </p:nvSpPr>
        <p:spPr>
          <a:xfrm>
            <a:off x="3091301" y="166306"/>
            <a:ext cx="5896845" cy="413227"/>
          </a:xfrm>
          <a:prstGeom prst="rect">
            <a:avLst/>
          </a:prstGeom>
        </p:spPr>
        <p:txBody>
          <a:bodyPr tIns="0" rtlCol="0">
            <a:noAutofit/>
          </a:bodyPr>
          <a:lstStyle>
            <a:lvl1pPr>
              <a:lnSpc>
                <a:spcPct val="100000"/>
              </a:lnSpc>
              <a:defRPr sz="2100">
                <a:solidFill>
                  <a:schemeClr val="bg2"/>
                </a:solidFill>
                <a:latin typeface="+mj-lt"/>
              </a:defRPr>
            </a:lvl1pPr>
          </a:lstStyle>
          <a:p>
            <a:r>
              <a:rPr lang="de-DE"/>
              <a:t>Mastertitelformat bearbeiten</a:t>
            </a:r>
            <a:endParaRPr lang="fr-FR"/>
          </a:p>
        </p:txBody>
      </p:sp>
      <p:sp>
        <p:nvSpPr>
          <p:cNvPr id="35" name="Espace réservé du texte 32">
            <a:extLst>
              <a:ext uri="{FF2B5EF4-FFF2-40B4-BE49-F238E27FC236}">
                <a16:creationId xmlns:a16="http://schemas.microsoft.com/office/drawing/2014/main" id="{6A273AD0-0EED-4D07-BA78-285A97CF2B66}"/>
              </a:ext>
            </a:extLst>
          </p:cNvPr>
          <p:cNvSpPr>
            <a:spLocks noGrp="1"/>
          </p:cNvSpPr>
          <p:nvPr>
            <p:ph type="body" sz="quarter" idx="12"/>
          </p:nvPr>
        </p:nvSpPr>
        <p:spPr>
          <a:xfrm>
            <a:off x="3091302" y="1080506"/>
            <a:ext cx="5896844" cy="769039"/>
          </a:xfrm>
          <a:prstGeom prst="rect">
            <a:avLst/>
          </a:prstGeom>
        </p:spPr>
        <p:txBody>
          <a:bodyPr lIns="0"/>
          <a:lstStyle>
            <a:lvl1pPr marL="0" indent="0">
              <a:buNone/>
              <a:defRPr sz="1050">
                <a:solidFill>
                  <a:schemeClr val="tx2">
                    <a:lumMod val="20000"/>
                    <a:lumOff val="80000"/>
                  </a:schemeClr>
                </a:solidFill>
                <a:latin typeface="+mn-lt"/>
              </a:defRPr>
            </a:lvl1pPr>
            <a:lvl2pPr marL="387293" indent="-214313">
              <a:buClr>
                <a:schemeClr val="bg2"/>
              </a:buClr>
              <a:buFont typeface="Wingdings" panose="05000000000000000000" pitchFamily="2" charset="2"/>
              <a:buChar char="§"/>
              <a:defRPr sz="1050">
                <a:solidFill>
                  <a:schemeClr val="tx2">
                    <a:lumMod val="20000"/>
                    <a:lumOff val="80000"/>
                  </a:schemeClr>
                </a:solidFill>
                <a:latin typeface="+mn-lt"/>
              </a:defRPr>
            </a:lvl2pPr>
            <a:lvl3pPr marL="856972" indent="-171395">
              <a:buClr>
                <a:schemeClr val="bg2"/>
              </a:buClr>
              <a:buFont typeface="Wingdings" panose="05000000000000000000" pitchFamily="2" charset="2"/>
              <a:buChar char="§"/>
              <a:defRPr sz="1050">
                <a:solidFill>
                  <a:schemeClr val="tx2">
                    <a:lumMod val="20000"/>
                    <a:lumOff val="80000"/>
                  </a:schemeClr>
                </a:solidFill>
                <a:latin typeface="+mn-lt"/>
              </a:defRPr>
            </a:lvl3pPr>
            <a:lvl4pPr marL="1199760" indent="-171395">
              <a:buClr>
                <a:schemeClr val="bg2"/>
              </a:buClr>
              <a:buFont typeface="Wingdings" panose="05000000000000000000" pitchFamily="2" charset="2"/>
              <a:buChar char="§"/>
              <a:defRPr sz="1050">
                <a:solidFill>
                  <a:schemeClr val="tx2">
                    <a:lumMod val="20000"/>
                    <a:lumOff val="80000"/>
                  </a:schemeClr>
                </a:solidFill>
                <a:latin typeface="+mn-lt"/>
              </a:defRPr>
            </a:lvl4pPr>
            <a:lvl5pPr marL="1542548" indent="-171395">
              <a:buClr>
                <a:schemeClr val="bg2"/>
              </a:buClr>
              <a:buFont typeface="Wingdings" panose="05000000000000000000" pitchFamily="2" charset="2"/>
              <a:buChar char="§"/>
              <a:defRPr sz="1050">
                <a:solidFill>
                  <a:schemeClr val="tx2">
                    <a:lumMod val="20000"/>
                    <a:lumOff val="80000"/>
                  </a:schemeClr>
                </a:solidFill>
                <a:latin typeface="+mn-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fr-FR"/>
          </a:p>
        </p:txBody>
      </p:sp>
      <p:sp>
        <p:nvSpPr>
          <p:cNvPr id="36" name="Espace réservé du texte 34">
            <a:extLst>
              <a:ext uri="{FF2B5EF4-FFF2-40B4-BE49-F238E27FC236}">
                <a16:creationId xmlns:a16="http://schemas.microsoft.com/office/drawing/2014/main" id="{66E104CC-B5C7-4BF3-8D17-E5D745355CEB}"/>
              </a:ext>
            </a:extLst>
          </p:cNvPr>
          <p:cNvSpPr>
            <a:spLocks noGrp="1"/>
          </p:cNvSpPr>
          <p:nvPr>
            <p:ph type="body" sz="quarter" idx="13"/>
          </p:nvPr>
        </p:nvSpPr>
        <p:spPr>
          <a:xfrm>
            <a:off x="3091302" y="2228086"/>
            <a:ext cx="5896844" cy="1486359"/>
          </a:xfrm>
          <a:prstGeom prst="rect">
            <a:avLst/>
          </a:prstGeom>
        </p:spPr>
        <p:txBody>
          <a:bodyPr lIns="0"/>
          <a:lstStyle>
            <a:lvl1pPr marL="171395" indent="-171395">
              <a:buClr>
                <a:schemeClr val="bg2"/>
              </a:buClr>
              <a:buFont typeface="Wingdings" panose="05000000000000000000" pitchFamily="2" charset="2"/>
              <a:buChar char="§"/>
              <a:defRPr sz="1050">
                <a:solidFill>
                  <a:schemeClr val="tx2">
                    <a:lumMod val="20000"/>
                    <a:lumOff val="80000"/>
                  </a:schemeClr>
                </a:solidFill>
                <a:latin typeface="+mn-lt"/>
              </a:defRPr>
            </a:lvl1pPr>
            <a:lvl2pPr marL="387293" indent="-214313">
              <a:buClr>
                <a:schemeClr val="bg2"/>
              </a:buClr>
              <a:buFont typeface="Wingdings" panose="05000000000000000000" pitchFamily="2" charset="2"/>
              <a:buChar char="§"/>
              <a:defRPr sz="1050">
                <a:solidFill>
                  <a:schemeClr val="tx2">
                    <a:lumMod val="20000"/>
                    <a:lumOff val="80000"/>
                  </a:schemeClr>
                </a:solidFill>
                <a:latin typeface="+mn-lt"/>
              </a:defRPr>
            </a:lvl2pPr>
            <a:lvl3pPr marL="856972" indent="-171395">
              <a:buClr>
                <a:schemeClr val="bg2"/>
              </a:buClr>
              <a:buFont typeface="Wingdings" panose="05000000000000000000" pitchFamily="2" charset="2"/>
              <a:buChar char="§"/>
              <a:defRPr sz="1050">
                <a:solidFill>
                  <a:schemeClr val="tx2">
                    <a:lumMod val="20000"/>
                    <a:lumOff val="80000"/>
                  </a:schemeClr>
                </a:solidFill>
                <a:latin typeface="+mn-lt"/>
              </a:defRPr>
            </a:lvl3pPr>
            <a:lvl4pPr marL="1199760" indent="-171395">
              <a:buClr>
                <a:schemeClr val="bg2"/>
              </a:buClr>
              <a:buFont typeface="Wingdings" panose="05000000000000000000" pitchFamily="2" charset="2"/>
              <a:buChar char="§"/>
              <a:defRPr sz="1050">
                <a:solidFill>
                  <a:schemeClr val="tx2">
                    <a:lumMod val="20000"/>
                    <a:lumOff val="80000"/>
                  </a:schemeClr>
                </a:solidFill>
                <a:latin typeface="+mn-lt"/>
              </a:defRPr>
            </a:lvl4pPr>
            <a:lvl5pPr marL="1542548" indent="-171395">
              <a:buClr>
                <a:schemeClr val="bg2"/>
              </a:buClr>
              <a:buFont typeface="Wingdings" panose="05000000000000000000" pitchFamily="2" charset="2"/>
              <a:buChar char="§"/>
              <a:defRPr sz="1050">
                <a:solidFill>
                  <a:schemeClr val="tx2">
                    <a:lumMod val="20000"/>
                    <a:lumOff val="80000"/>
                  </a:schemeClr>
                </a:solidFill>
                <a:latin typeface="+mn-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fr-FR"/>
          </a:p>
        </p:txBody>
      </p:sp>
      <p:grpSp>
        <p:nvGrpSpPr>
          <p:cNvPr id="2" name="Gruppieren 1">
            <a:extLst>
              <a:ext uri="{FF2B5EF4-FFF2-40B4-BE49-F238E27FC236}">
                <a16:creationId xmlns:a16="http://schemas.microsoft.com/office/drawing/2014/main" id="{3587A2D9-B7AE-401B-8E50-423F7E801A9D}"/>
              </a:ext>
            </a:extLst>
          </p:cNvPr>
          <p:cNvGrpSpPr/>
          <p:nvPr userDrawn="1"/>
        </p:nvGrpSpPr>
        <p:grpSpPr>
          <a:xfrm>
            <a:off x="8312604" y="56508"/>
            <a:ext cx="934277" cy="555504"/>
            <a:chOff x="6563909" y="2016008"/>
            <a:chExt cx="1245702" cy="740443"/>
          </a:xfrm>
        </p:grpSpPr>
        <p:sp>
          <p:nvSpPr>
            <p:cNvPr id="51" name="Rectangle 60">
              <a:extLst>
                <a:ext uri="{FF2B5EF4-FFF2-40B4-BE49-F238E27FC236}">
                  <a16:creationId xmlns:a16="http://schemas.microsoft.com/office/drawing/2014/main" id="{7BAEEE3F-9193-4190-936E-E54F441917B9}"/>
                </a:ext>
              </a:extLst>
            </p:cNvPr>
            <p:cNvSpPr>
              <a:spLocks noChangeArrowheads="1"/>
            </p:cNvSpPr>
            <p:nvPr userDrawn="1"/>
          </p:nvSpPr>
          <p:spPr bwMode="auto">
            <a:xfrm>
              <a:off x="7179042" y="2388617"/>
              <a:ext cx="630569" cy="76433"/>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75 Bold"/>
                <a:ea typeface="+mn-ea"/>
                <a:cs typeface="+mn-cs"/>
              </a:endParaRPr>
            </a:p>
          </p:txBody>
        </p:sp>
        <p:sp>
          <p:nvSpPr>
            <p:cNvPr id="52" name="Freeform 84">
              <a:extLst>
                <a:ext uri="{FF2B5EF4-FFF2-40B4-BE49-F238E27FC236}">
                  <a16:creationId xmlns:a16="http://schemas.microsoft.com/office/drawing/2014/main" id="{889D95EE-431C-4C78-8946-298EEE95E084}"/>
                </a:ext>
              </a:extLst>
            </p:cNvPr>
            <p:cNvSpPr>
              <a:spLocks noEditPoints="1"/>
            </p:cNvSpPr>
            <p:nvPr userDrawn="1"/>
          </p:nvSpPr>
          <p:spPr bwMode="auto">
            <a:xfrm>
              <a:off x="6563909" y="2101995"/>
              <a:ext cx="654456" cy="654456"/>
            </a:xfrm>
            <a:custGeom>
              <a:avLst/>
              <a:gdLst>
                <a:gd name="T0" fmla="*/ 103 w 206"/>
                <a:gd name="T1" fmla="*/ 206 h 206"/>
                <a:gd name="T2" fmla="*/ 0 w 206"/>
                <a:gd name="T3" fmla="*/ 103 h 206"/>
                <a:gd name="T4" fmla="*/ 103 w 206"/>
                <a:gd name="T5" fmla="*/ 0 h 206"/>
                <a:gd name="T6" fmla="*/ 206 w 206"/>
                <a:gd name="T7" fmla="*/ 103 h 206"/>
                <a:gd name="T8" fmla="*/ 103 w 206"/>
                <a:gd name="T9" fmla="*/ 206 h 206"/>
                <a:gd name="T10" fmla="*/ 103 w 206"/>
                <a:gd name="T11" fmla="*/ 25 h 206"/>
                <a:gd name="T12" fmla="*/ 24 w 206"/>
                <a:gd name="T13" fmla="*/ 103 h 206"/>
                <a:gd name="T14" fmla="*/ 103 w 206"/>
                <a:gd name="T15" fmla="*/ 182 h 206"/>
                <a:gd name="T16" fmla="*/ 182 w 206"/>
                <a:gd name="T17" fmla="*/ 103 h 206"/>
                <a:gd name="T18" fmla="*/ 103 w 206"/>
                <a:gd name="T19" fmla="*/ 25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6" h="206">
                  <a:moveTo>
                    <a:pt x="103" y="206"/>
                  </a:moveTo>
                  <a:cubicBezTo>
                    <a:pt x="46" y="206"/>
                    <a:pt x="0" y="160"/>
                    <a:pt x="0" y="103"/>
                  </a:cubicBezTo>
                  <a:cubicBezTo>
                    <a:pt x="0" y="47"/>
                    <a:pt x="46" y="0"/>
                    <a:pt x="103" y="0"/>
                  </a:cubicBezTo>
                  <a:cubicBezTo>
                    <a:pt x="160" y="0"/>
                    <a:pt x="206" y="47"/>
                    <a:pt x="206" y="103"/>
                  </a:cubicBezTo>
                  <a:cubicBezTo>
                    <a:pt x="206" y="160"/>
                    <a:pt x="160" y="206"/>
                    <a:pt x="103" y="206"/>
                  </a:cubicBezTo>
                  <a:close/>
                  <a:moveTo>
                    <a:pt x="103" y="25"/>
                  </a:moveTo>
                  <a:cubicBezTo>
                    <a:pt x="60" y="25"/>
                    <a:pt x="24" y="60"/>
                    <a:pt x="24" y="103"/>
                  </a:cubicBezTo>
                  <a:cubicBezTo>
                    <a:pt x="24" y="147"/>
                    <a:pt x="60" y="182"/>
                    <a:pt x="103" y="182"/>
                  </a:cubicBezTo>
                  <a:cubicBezTo>
                    <a:pt x="147" y="182"/>
                    <a:pt x="182" y="147"/>
                    <a:pt x="182" y="103"/>
                  </a:cubicBezTo>
                  <a:cubicBezTo>
                    <a:pt x="182" y="60"/>
                    <a:pt x="147" y="25"/>
                    <a:pt x="103" y="25"/>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75 Bold"/>
                <a:ea typeface="+mn-ea"/>
                <a:cs typeface="+mn-cs"/>
              </a:endParaRPr>
            </a:p>
          </p:txBody>
        </p:sp>
        <p:sp>
          <p:nvSpPr>
            <p:cNvPr id="53" name="Oval 85">
              <a:extLst>
                <a:ext uri="{FF2B5EF4-FFF2-40B4-BE49-F238E27FC236}">
                  <a16:creationId xmlns:a16="http://schemas.microsoft.com/office/drawing/2014/main" id="{EF92B3F6-D6CE-4216-B0F6-0C73F5137E3F}"/>
                </a:ext>
              </a:extLst>
            </p:cNvPr>
            <p:cNvSpPr>
              <a:spLocks noChangeArrowheads="1"/>
            </p:cNvSpPr>
            <p:nvPr userDrawn="1"/>
          </p:nvSpPr>
          <p:spPr bwMode="auto">
            <a:xfrm>
              <a:off x="6764545" y="2302630"/>
              <a:ext cx="253185" cy="257960"/>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75 Bold"/>
                <a:ea typeface="+mn-ea"/>
                <a:cs typeface="+mn-cs"/>
              </a:endParaRPr>
            </a:p>
          </p:txBody>
        </p:sp>
        <p:sp>
          <p:nvSpPr>
            <p:cNvPr id="54" name="Rectangle 86" hidden="1">
              <a:extLst>
                <a:ext uri="{FF2B5EF4-FFF2-40B4-BE49-F238E27FC236}">
                  <a16:creationId xmlns:a16="http://schemas.microsoft.com/office/drawing/2014/main" id="{3E4C645E-F7BC-432E-8DDC-723DBE4E024F}"/>
                </a:ext>
              </a:extLst>
            </p:cNvPr>
            <p:cNvSpPr>
              <a:spLocks noChangeArrowheads="1"/>
            </p:cNvSpPr>
            <p:nvPr userDrawn="1"/>
          </p:nvSpPr>
          <p:spPr bwMode="auto">
            <a:xfrm>
              <a:off x="6879194" y="2016008"/>
              <a:ext cx="28662" cy="410825"/>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75 Bold"/>
                <a:ea typeface="+mn-ea"/>
                <a:cs typeface="+mn-cs"/>
              </a:endParaRPr>
            </a:p>
          </p:txBody>
        </p:sp>
        <p:sp>
          <p:nvSpPr>
            <p:cNvPr id="55" name="Line 87">
              <a:extLst>
                <a:ext uri="{FF2B5EF4-FFF2-40B4-BE49-F238E27FC236}">
                  <a16:creationId xmlns:a16="http://schemas.microsoft.com/office/drawing/2014/main" id="{37582ECD-F42B-4D9F-8E45-731161DF4BF3}"/>
                </a:ext>
              </a:extLst>
            </p:cNvPr>
            <p:cNvSpPr>
              <a:spLocks noChangeShapeType="1"/>
            </p:cNvSpPr>
            <p:nvPr userDrawn="1"/>
          </p:nvSpPr>
          <p:spPr bwMode="auto">
            <a:xfrm>
              <a:off x="7060721" y="2665685"/>
              <a:ext cx="0" cy="0"/>
            </a:xfrm>
            <a:prstGeom prst="line">
              <a:avLst/>
            </a:prstGeom>
            <a:noFill/>
            <a:ln w="25400" cap="flat">
              <a:solidFill>
                <a:srgbClr val="FFD207"/>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75 Bold"/>
                <a:ea typeface="+mn-ea"/>
                <a:cs typeface="+mn-cs"/>
              </a:endParaRPr>
            </a:p>
          </p:txBody>
        </p:sp>
        <p:sp>
          <p:nvSpPr>
            <p:cNvPr id="56" name="Freeform 88">
              <a:extLst>
                <a:ext uri="{FF2B5EF4-FFF2-40B4-BE49-F238E27FC236}">
                  <a16:creationId xmlns:a16="http://schemas.microsoft.com/office/drawing/2014/main" id="{62C11D99-BAE4-4865-A408-3D27E39EEBCD}"/>
                </a:ext>
              </a:extLst>
            </p:cNvPr>
            <p:cNvSpPr>
              <a:spLocks/>
            </p:cNvSpPr>
            <p:nvPr userDrawn="1"/>
          </p:nvSpPr>
          <p:spPr bwMode="auto">
            <a:xfrm>
              <a:off x="6583017" y="2101995"/>
              <a:ext cx="310509" cy="248406"/>
            </a:xfrm>
            <a:custGeom>
              <a:avLst/>
              <a:gdLst>
                <a:gd name="T0" fmla="*/ 23 w 98"/>
                <a:gd name="T1" fmla="*/ 79 h 79"/>
                <a:gd name="T2" fmla="*/ 0 w 98"/>
                <a:gd name="T3" fmla="*/ 72 h 79"/>
                <a:gd name="T4" fmla="*/ 98 w 98"/>
                <a:gd name="T5" fmla="*/ 0 h 79"/>
                <a:gd name="T6" fmla="*/ 98 w 98"/>
                <a:gd name="T7" fmla="*/ 25 h 79"/>
                <a:gd name="T8" fmla="*/ 23 w 98"/>
                <a:gd name="T9" fmla="*/ 79 h 79"/>
              </a:gdLst>
              <a:ahLst/>
              <a:cxnLst>
                <a:cxn ang="0">
                  <a:pos x="T0" y="T1"/>
                </a:cxn>
                <a:cxn ang="0">
                  <a:pos x="T2" y="T3"/>
                </a:cxn>
                <a:cxn ang="0">
                  <a:pos x="T4" y="T5"/>
                </a:cxn>
                <a:cxn ang="0">
                  <a:pos x="T6" y="T7"/>
                </a:cxn>
                <a:cxn ang="0">
                  <a:pos x="T8" y="T9"/>
                </a:cxn>
              </a:cxnLst>
              <a:rect l="0" t="0" r="r" b="b"/>
              <a:pathLst>
                <a:path w="98" h="79">
                  <a:moveTo>
                    <a:pt x="23" y="79"/>
                  </a:moveTo>
                  <a:cubicBezTo>
                    <a:pt x="0" y="72"/>
                    <a:pt x="0" y="72"/>
                    <a:pt x="0" y="72"/>
                  </a:cubicBezTo>
                  <a:cubicBezTo>
                    <a:pt x="14" y="29"/>
                    <a:pt x="53" y="0"/>
                    <a:pt x="98" y="0"/>
                  </a:cubicBezTo>
                  <a:cubicBezTo>
                    <a:pt x="98" y="25"/>
                    <a:pt x="98" y="25"/>
                    <a:pt x="98" y="25"/>
                  </a:cubicBezTo>
                  <a:cubicBezTo>
                    <a:pt x="64" y="25"/>
                    <a:pt x="34" y="46"/>
                    <a:pt x="23" y="79"/>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75 Bold"/>
                <a:ea typeface="+mn-ea"/>
                <a:cs typeface="+mn-cs"/>
              </a:endParaRPr>
            </a:p>
          </p:txBody>
        </p:sp>
      </p:grpSp>
      <p:sp>
        <p:nvSpPr>
          <p:cNvPr id="57" name="Rectangle 9">
            <a:extLst>
              <a:ext uri="{FF2B5EF4-FFF2-40B4-BE49-F238E27FC236}">
                <a16:creationId xmlns:a16="http://schemas.microsoft.com/office/drawing/2014/main" id="{649C17D1-C68D-4D89-B093-0D38BC8FCB96}"/>
              </a:ext>
            </a:extLst>
          </p:cNvPr>
          <p:cNvSpPr/>
          <p:nvPr userDrawn="1"/>
        </p:nvSpPr>
        <p:spPr>
          <a:xfrm>
            <a:off x="2928291" y="3897942"/>
            <a:ext cx="69523" cy="124714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27000" tIns="54000" rIns="71977" bIns="0"/>
          <a:lstStyle/>
          <a:p>
            <a:pPr marL="303512" marR="0" lvl="0" indent="-170205" algn="l" defTabSz="685800" rtl="0" eaLnBrk="0" fontAlgn="auto" latinLnBrk="0" hangingPunct="0">
              <a:lnSpc>
                <a:spcPct val="100000"/>
              </a:lnSpc>
              <a:spcBef>
                <a:spcPts val="0"/>
              </a:spcBef>
              <a:spcAft>
                <a:spcPts val="0"/>
              </a:spcAft>
              <a:buClrTx/>
              <a:buSzTx/>
              <a:buFontTx/>
              <a:buNone/>
              <a:tabLst/>
              <a:defRPr/>
            </a:pPr>
            <a:endParaRPr kumimoji="0" lang="fr-FR" altLang="fr-FR" sz="1574" b="1" i="0" u="none" strike="noStrike" kern="1200" cap="none" spc="0" normalizeH="0" baseline="0" noProof="0">
              <a:ln>
                <a:noFill/>
              </a:ln>
              <a:solidFill>
                <a:srgbClr val="FFFFFF"/>
              </a:solidFill>
              <a:effectLst/>
              <a:uLnTx/>
              <a:uFillTx/>
              <a:latin typeface="Helvetica 75 Bold"/>
              <a:ea typeface="ＭＳ Ｐゴシック" pitchFamily="34" charset="-128"/>
              <a:cs typeface="+mn-cs"/>
            </a:endParaRPr>
          </a:p>
        </p:txBody>
      </p:sp>
      <p:sp>
        <p:nvSpPr>
          <p:cNvPr id="58" name="Espace réservé du texte 36">
            <a:extLst>
              <a:ext uri="{FF2B5EF4-FFF2-40B4-BE49-F238E27FC236}">
                <a16:creationId xmlns:a16="http://schemas.microsoft.com/office/drawing/2014/main" id="{6424E462-D33D-4BFF-8DC8-97C1A465E1CA}"/>
              </a:ext>
            </a:extLst>
          </p:cNvPr>
          <p:cNvSpPr>
            <a:spLocks noGrp="1"/>
          </p:cNvSpPr>
          <p:nvPr>
            <p:ph type="body" sz="quarter" idx="14"/>
          </p:nvPr>
        </p:nvSpPr>
        <p:spPr>
          <a:xfrm>
            <a:off x="3091301" y="4227864"/>
            <a:ext cx="5896845" cy="916845"/>
          </a:xfrm>
          <a:prstGeom prst="rect">
            <a:avLst/>
          </a:prstGeom>
        </p:spPr>
        <p:txBody>
          <a:bodyPr lIns="0">
            <a:noAutofit/>
          </a:bodyPr>
          <a:lstStyle>
            <a:lvl1pPr marL="171395" indent="-171395">
              <a:buClr>
                <a:schemeClr val="bg1"/>
              </a:buClr>
              <a:buFont typeface="Wingdings" panose="05000000000000000000" pitchFamily="2" charset="2"/>
              <a:buChar char="§"/>
              <a:defRPr sz="1050">
                <a:solidFill>
                  <a:schemeClr val="bg1"/>
                </a:solidFill>
                <a:latin typeface="+mj-lt"/>
              </a:defRPr>
            </a:lvl1pPr>
            <a:lvl2pPr marL="387293" indent="-214313">
              <a:buClr>
                <a:schemeClr val="bg1"/>
              </a:buClr>
              <a:buFont typeface="Wingdings" panose="05000000000000000000" pitchFamily="2" charset="2"/>
              <a:buChar char="§"/>
              <a:defRPr sz="1050">
                <a:solidFill>
                  <a:schemeClr val="bg1"/>
                </a:solidFill>
                <a:latin typeface="+mj-lt"/>
              </a:defRPr>
            </a:lvl2pPr>
            <a:lvl3pPr marL="856972" indent="-171395">
              <a:buClr>
                <a:schemeClr val="bg1"/>
              </a:buClr>
              <a:buFont typeface="Wingdings" panose="05000000000000000000" pitchFamily="2" charset="2"/>
              <a:buChar char="§"/>
              <a:defRPr sz="1050">
                <a:solidFill>
                  <a:schemeClr val="bg1"/>
                </a:solidFill>
                <a:latin typeface="+mj-lt"/>
              </a:defRPr>
            </a:lvl3pPr>
            <a:lvl4pPr marL="1199760" indent="-171395">
              <a:buClr>
                <a:schemeClr val="bg1"/>
              </a:buClr>
              <a:buFont typeface="Wingdings" panose="05000000000000000000" pitchFamily="2" charset="2"/>
              <a:buChar char="§"/>
              <a:defRPr sz="1050">
                <a:solidFill>
                  <a:schemeClr val="bg1"/>
                </a:solidFill>
                <a:latin typeface="+mj-lt"/>
              </a:defRPr>
            </a:lvl4pPr>
            <a:lvl5pPr marL="1542548" indent="-171395">
              <a:buClr>
                <a:schemeClr val="bg1"/>
              </a:buClr>
              <a:buFont typeface="Wingdings" panose="05000000000000000000" pitchFamily="2" charset="2"/>
              <a:buChar char="§"/>
              <a:defRPr sz="1050">
                <a:solidFill>
                  <a:schemeClr val="bg1"/>
                </a:solidFill>
                <a:latin typeface="+mj-lt"/>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fr-FR"/>
          </a:p>
        </p:txBody>
      </p:sp>
      <p:sp>
        <p:nvSpPr>
          <p:cNvPr id="59" name="Espace réservé du texte 40">
            <a:extLst>
              <a:ext uri="{FF2B5EF4-FFF2-40B4-BE49-F238E27FC236}">
                <a16:creationId xmlns:a16="http://schemas.microsoft.com/office/drawing/2014/main" id="{6C35B33C-7AB1-46D1-8D55-E897845366D8}"/>
              </a:ext>
            </a:extLst>
          </p:cNvPr>
          <p:cNvSpPr>
            <a:spLocks noGrp="1"/>
          </p:cNvSpPr>
          <p:nvPr>
            <p:ph type="body" sz="quarter" idx="16" hasCustomPrompt="1"/>
          </p:nvPr>
        </p:nvSpPr>
        <p:spPr>
          <a:xfrm>
            <a:off x="745676" y="4640569"/>
            <a:ext cx="711406" cy="458211"/>
          </a:xfrm>
          <a:prstGeom prst="rect">
            <a:avLst/>
          </a:prstGeom>
        </p:spPr>
        <p:txBody>
          <a:bodyPr lIns="36000" rIns="36000"/>
          <a:lstStyle>
            <a:lvl1pPr marL="0" indent="0" algn="ctr">
              <a:lnSpc>
                <a:spcPct val="100000"/>
              </a:lnSpc>
              <a:spcAft>
                <a:spcPts val="0"/>
              </a:spcAft>
              <a:buNone/>
              <a:defRPr sz="900" b="1">
                <a:solidFill>
                  <a:schemeClr val="bg1"/>
                </a:solidFill>
                <a:latin typeface="+mj-lt"/>
              </a:defRPr>
            </a:lvl1pPr>
            <a:lvl2pPr>
              <a:defRPr sz="1349">
                <a:solidFill>
                  <a:schemeClr val="bg1"/>
                </a:solidFill>
                <a:latin typeface="Helvetica 75 Bold" panose="020B0804020202020204" pitchFamily="34" charset="0"/>
              </a:defRPr>
            </a:lvl2pPr>
            <a:lvl3pPr>
              <a:defRPr sz="1349">
                <a:solidFill>
                  <a:schemeClr val="bg1"/>
                </a:solidFill>
                <a:latin typeface="Helvetica 75 Bold" panose="020B0804020202020204" pitchFamily="34" charset="0"/>
              </a:defRPr>
            </a:lvl3pPr>
            <a:lvl4pPr>
              <a:defRPr sz="1349">
                <a:solidFill>
                  <a:schemeClr val="bg1"/>
                </a:solidFill>
                <a:latin typeface="Helvetica 75 Bold" panose="020B0804020202020204" pitchFamily="34" charset="0"/>
              </a:defRPr>
            </a:lvl4pPr>
            <a:lvl5pPr>
              <a:defRPr sz="1349">
                <a:solidFill>
                  <a:schemeClr val="bg1"/>
                </a:solidFill>
                <a:latin typeface="Helvetica 75 Bold" panose="020B0804020202020204" pitchFamily="34" charset="0"/>
              </a:defRPr>
            </a:lvl5pPr>
          </a:lstStyle>
          <a:p>
            <a:pPr lvl="0"/>
            <a:r>
              <a:rPr lang="fr-FR" err="1"/>
              <a:t>Number</a:t>
            </a:r>
            <a:r>
              <a:rPr lang="fr-FR"/>
              <a:t> of </a:t>
            </a:r>
            <a:r>
              <a:rPr lang="fr-FR" err="1"/>
              <a:t>employees</a:t>
            </a:r>
            <a:endParaRPr lang="fr-FR"/>
          </a:p>
          <a:p>
            <a:pPr lvl="0"/>
            <a:endParaRPr lang="fr-FR"/>
          </a:p>
        </p:txBody>
      </p:sp>
      <p:sp>
        <p:nvSpPr>
          <p:cNvPr id="60" name="Espace réservé du texte 40">
            <a:extLst>
              <a:ext uri="{FF2B5EF4-FFF2-40B4-BE49-F238E27FC236}">
                <a16:creationId xmlns:a16="http://schemas.microsoft.com/office/drawing/2014/main" id="{6F76ADF0-1E62-4DE8-9E6C-B393947BB3D6}"/>
              </a:ext>
            </a:extLst>
          </p:cNvPr>
          <p:cNvSpPr>
            <a:spLocks noGrp="1"/>
          </p:cNvSpPr>
          <p:nvPr>
            <p:ph type="body" sz="quarter" idx="17" hasCustomPrompt="1"/>
          </p:nvPr>
        </p:nvSpPr>
        <p:spPr>
          <a:xfrm>
            <a:off x="20435" y="4640568"/>
            <a:ext cx="711406" cy="459141"/>
          </a:xfrm>
          <a:prstGeom prst="rect">
            <a:avLst/>
          </a:prstGeom>
        </p:spPr>
        <p:txBody>
          <a:bodyPr lIns="36000" rIns="36000"/>
          <a:lstStyle>
            <a:lvl1pPr marL="0" indent="0" algn="ctr">
              <a:lnSpc>
                <a:spcPct val="100000"/>
              </a:lnSpc>
              <a:spcAft>
                <a:spcPts val="0"/>
              </a:spcAft>
              <a:buNone/>
              <a:defRPr sz="900" b="1">
                <a:solidFill>
                  <a:schemeClr val="bg1"/>
                </a:solidFill>
                <a:latin typeface="+mj-lt"/>
              </a:defRPr>
            </a:lvl1pPr>
            <a:lvl2pPr>
              <a:defRPr sz="1349">
                <a:solidFill>
                  <a:schemeClr val="bg1"/>
                </a:solidFill>
                <a:latin typeface="Helvetica 75 Bold" panose="020B0804020202020204" pitchFamily="34" charset="0"/>
              </a:defRPr>
            </a:lvl2pPr>
            <a:lvl3pPr>
              <a:defRPr sz="1349">
                <a:solidFill>
                  <a:schemeClr val="bg1"/>
                </a:solidFill>
                <a:latin typeface="Helvetica 75 Bold" panose="020B0804020202020204" pitchFamily="34" charset="0"/>
              </a:defRPr>
            </a:lvl3pPr>
            <a:lvl4pPr>
              <a:defRPr sz="1349">
                <a:solidFill>
                  <a:schemeClr val="bg1"/>
                </a:solidFill>
                <a:latin typeface="Helvetica 75 Bold" panose="020B0804020202020204" pitchFamily="34" charset="0"/>
              </a:defRPr>
            </a:lvl4pPr>
            <a:lvl5pPr>
              <a:defRPr sz="1349">
                <a:solidFill>
                  <a:schemeClr val="bg1"/>
                </a:solidFill>
                <a:latin typeface="Helvetica 75 Bold" panose="020B0804020202020204" pitchFamily="34" charset="0"/>
              </a:defRPr>
            </a:lvl5pPr>
          </a:lstStyle>
          <a:p>
            <a:pPr lvl="0"/>
            <a:r>
              <a:rPr lang="fr-FR" err="1"/>
              <a:t>Industry</a:t>
            </a:r>
            <a:endParaRPr lang="fr-FR"/>
          </a:p>
        </p:txBody>
      </p:sp>
      <p:sp>
        <p:nvSpPr>
          <p:cNvPr id="61" name="Espace réservé du texte 40">
            <a:extLst>
              <a:ext uri="{FF2B5EF4-FFF2-40B4-BE49-F238E27FC236}">
                <a16:creationId xmlns:a16="http://schemas.microsoft.com/office/drawing/2014/main" id="{3AD02034-B06D-4FDA-9B8E-6AFB41697E84}"/>
              </a:ext>
            </a:extLst>
          </p:cNvPr>
          <p:cNvSpPr>
            <a:spLocks noGrp="1"/>
          </p:cNvSpPr>
          <p:nvPr>
            <p:ph type="body" sz="quarter" idx="18" hasCustomPrompt="1"/>
          </p:nvPr>
        </p:nvSpPr>
        <p:spPr>
          <a:xfrm>
            <a:off x="1470917" y="4640569"/>
            <a:ext cx="711406" cy="458214"/>
          </a:xfrm>
          <a:prstGeom prst="rect">
            <a:avLst/>
          </a:prstGeom>
        </p:spPr>
        <p:txBody>
          <a:bodyPr lIns="36000" rIns="36000"/>
          <a:lstStyle>
            <a:lvl1pPr marL="0" indent="0" algn="ctr">
              <a:lnSpc>
                <a:spcPct val="100000"/>
              </a:lnSpc>
              <a:spcAft>
                <a:spcPts val="0"/>
              </a:spcAft>
              <a:buNone/>
              <a:defRPr sz="900" b="1">
                <a:solidFill>
                  <a:schemeClr val="bg1"/>
                </a:solidFill>
                <a:latin typeface="+mj-lt"/>
              </a:defRPr>
            </a:lvl1pPr>
            <a:lvl2pPr>
              <a:defRPr sz="1349">
                <a:solidFill>
                  <a:schemeClr val="bg1"/>
                </a:solidFill>
                <a:latin typeface="Helvetica 75 Bold" panose="020B0804020202020204" pitchFamily="34" charset="0"/>
              </a:defRPr>
            </a:lvl2pPr>
            <a:lvl3pPr>
              <a:defRPr sz="1349">
                <a:solidFill>
                  <a:schemeClr val="bg1"/>
                </a:solidFill>
                <a:latin typeface="Helvetica 75 Bold" panose="020B0804020202020204" pitchFamily="34" charset="0"/>
              </a:defRPr>
            </a:lvl3pPr>
            <a:lvl4pPr>
              <a:defRPr sz="1349">
                <a:solidFill>
                  <a:schemeClr val="bg1"/>
                </a:solidFill>
                <a:latin typeface="Helvetica 75 Bold" panose="020B0804020202020204" pitchFamily="34" charset="0"/>
              </a:defRPr>
            </a:lvl4pPr>
            <a:lvl5pPr>
              <a:defRPr sz="1349">
                <a:solidFill>
                  <a:schemeClr val="bg1"/>
                </a:solidFill>
                <a:latin typeface="Helvetica 75 Bold" panose="020B0804020202020204" pitchFamily="34" charset="0"/>
              </a:defRPr>
            </a:lvl5pPr>
          </a:lstStyle>
          <a:p>
            <a:pPr lvl="0"/>
            <a:r>
              <a:rPr lang="fr-FR"/>
              <a:t>Revenue</a:t>
            </a:r>
          </a:p>
        </p:txBody>
      </p:sp>
      <p:sp>
        <p:nvSpPr>
          <p:cNvPr id="62" name="Bildplatzhalter 2">
            <a:extLst>
              <a:ext uri="{FF2B5EF4-FFF2-40B4-BE49-F238E27FC236}">
                <a16:creationId xmlns:a16="http://schemas.microsoft.com/office/drawing/2014/main" id="{D3FB772F-819E-424D-99B9-4CA7039CB38B}"/>
              </a:ext>
            </a:extLst>
          </p:cNvPr>
          <p:cNvSpPr>
            <a:spLocks noGrp="1"/>
          </p:cNvSpPr>
          <p:nvPr>
            <p:ph type="pic" sz="quarter" idx="24"/>
          </p:nvPr>
        </p:nvSpPr>
        <p:spPr>
          <a:xfrm>
            <a:off x="153462" y="4154959"/>
            <a:ext cx="459000" cy="459142"/>
          </a:xfrm>
          <a:prstGeom prst="rect">
            <a:avLst/>
          </a:prstGeom>
        </p:spPr>
        <p:txBody>
          <a:bodyPr lIns="36000" tIns="36000" rIns="0" bIns="36000">
            <a:normAutofit/>
          </a:bodyPr>
          <a:lstStyle>
            <a:lvl1pPr marL="0" indent="0">
              <a:buFontTx/>
              <a:buNone/>
              <a:defRPr sz="675">
                <a:solidFill>
                  <a:schemeClr val="bg1"/>
                </a:solidFill>
              </a:defRPr>
            </a:lvl1pPr>
          </a:lstStyle>
          <a:p>
            <a:r>
              <a:rPr lang="de-DE"/>
              <a:t>Bild durch Klicken auf Symbol hinzufügen</a:t>
            </a:r>
          </a:p>
        </p:txBody>
      </p:sp>
      <p:sp>
        <p:nvSpPr>
          <p:cNvPr id="63" name="Espace réservé du texte 40">
            <a:extLst>
              <a:ext uri="{FF2B5EF4-FFF2-40B4-BE49-F238E27FC236}">
                <a16:creationId xmlns:a16="http://schemas.microsoft.com/office/drawing/2014/main" id="{7D74B02C-97C8-49BC-A9D3-E4A53394D410}"/>
              </a:ext>
            </a:extLst>
          </p:cNvPr>
          <p:cNvSpPr>
            <a:spLocks noGrp="1"/>
          </p:cNvSpPr>
          <p:nvPr>
            <p:ph type="body" sz="quarter" idx="28" hasCustomPrompt="1"/>
          </p:nvPr>
        </p:nvSpPr>
        <p:spPr>
          <a:xfrm>
            <a:off x="2196159" y="4640569"/>
            <a:ext cx="711406" cy="458214"/>
          </a:xfrm>
          <a:prstGeom prst="rect">
            <a:avLst/>
          </a:prstGeom>
        </p:spPr>
        <p:txBody>
          <a:bodyPr lIns="36000" rIns="36000"/>
          <a:lstStyle>
            <a:lvl1pPr marL="0" indent="0" algn="ctr">
              <a:lnSpc>
                <a:spcPct val="100000"/>
              </a:lnSpc>
              <a:spcAft>
                <a:spcPts val="0"/>
              </a:spcAft>
              <a:buNone/>
              <a:defRPr sz="900" b="1">
                <a:solidFill>
                  <a:schemeClr val="bg1"/>
                </a:solidFill>
                <a:latin typeface="+mj-lt"/>
              </a:defRPr>
            </a:lvl1pPr>
            <a:lvl2pPr>
              <a:defRPr sz="1349">
                <a:solidFill>
                  <a:schemeClr val="bg1"/>
                </a:solidFill>
                <a:latin typeface="Helvetica 75 Bold" panose="020B0804020202020204" pitchFamily="34" charset="0"/>
              </a:defRPr>
            </a:lvl2pPr>
            <a:lvl3pPr>
              <a:defRPr sz="1349">
                <a:solidFill>
                  <a:schemeClr val="bg1"/>
                </a:solidFill>
                <a:latin typeface="Helvetica 75 Bold" panose="020B0804020202020204" pitchFamily="34" charset="0"/>
              </a:defRPr>
            </a:lvl3pPr>
            <a:lvl4pPr>
              <a:defRPr sz="1349">
                <a:solidFill>
                  <a:schemeClr val="bg1"/>
                </a:solidFill>
                <a:latin typeface="Helvetica 75 Bold" panose="020B0804020202020204" pitchFamily="34" charset="0"/>
              </a:defRPr>
            </a:lvl4pPr>
            <a:lvl5pPr>
              <a:defRPr sz="1349">
                <a:solidFill>
                  <a:schemeClr val="bg1"/>
                </a:solidFill>
                <a:latin typeface="Helvetica 75 Bold" panose="020B0804020202020204" pitchFamily="34" charset="0"/>
              </a:defRPr>
            </a:lvl5pPr>
          </a:lstStyle>
          <a:p>
            <a:pPr lvl="0"/>
            <a:r>
              <a:rPr lang="fr-FR"/>
              <a:t>Country</a:t>
            </a:r>
          </a:p>
        </p:txBody>
      </p:sp>
      <p:sp>
        <p:nvSpPr>
          <p:cNvPr id="64" name="Grafik 38">
            <a:extLst>
              <a:ext uri="{FF2B5EF4-FFF2-40B4-BE49-F238E27FC236}">
                <a16:creationId xmlns:a16="http://schemas.microsoft.com/office/drawing/2014/main" id="{8A594E54-D364-4DA5-BD9B-6929472A44BC}"/>
              </a:ext>
            </a:extLst>
          </p:cNvPr>
          <p:cNvSpPr/>
          <p:nvPr userDrawn="1"/>
        </p:nvSpPr>
        <p:spPr>
          <a:xfrm>
            <a:off x="2342611" y="4188719"/>
            <a:ext cx="418500" cy="418629"/>
          </a:xfrm>
          <a:custGeom>
            <a:avLst/>
            <a:gdLst>
              <a:gd name="connsiteX0" fmla="*/ 307999 w 611925"/>
              <a:gd name="connsiteY0" fmla="*/ 6 h 611996"/>
              <a:gd name="connsiteX1" fmla="*/ 305913 w 611925"/>
              <a:gd name="connsiteY1" fmla="*/ 0 h 611996"/>
              <a:gd name="connsiteX2" fmla="*/ 7 w 611925"/>
              <a:gd name="connsiteY2" fmla="*/ 303959 h 611996"/>
              <a:gd name="connsiteX3" fmla="*/ 303923 w 611925"/>
              <a:gd name="connsiteY3" fmla="*/ 611994 h 611996"/>
              <a:gd name="connsiteX4" fmla="*/ 305990 w 611925"/>
              <a:gd name="connsiteY4" fmla="*/ 611994 h 611996"/>
              <a:gd name="connsiteX5" fmla="*/ 611919 w 611925"/>
              <a:gd name="connsiteY5" fmla="*/ 308035 h 611996"/>
              <a:gd name="connsiteX6" fmla="*/ 307999 w 611925"/>
              <a:gd name="connsiteY6" fmla="*/ 6 h 611996"/>
              <a:gd name="connsiteX7" fmla="*/ 274632 w 611925"/>
              <a:gd name="connsiteY7" fmla="*/ 37760 h 611996"/>
              <a:gd name="connsiteX8" fmla="*/ 274632 w 611925"/>
              <a:gd name="connsiteY8" fmla="*/ 54707 h 611996"/>
              <a:gd name="connsiteX9" fmla="*/ 270190 w 611925"/>
              <a:gd name="connsiteY9" fmla="*/ 65435 h 611996"/>
              <a:gd name="connsiteX10" fmla="*/ 241384 w 611925"/>
              <a:gd name="connsiteY10" fmla="*/ 94244 h 611996"/>
              <a:gd name="connsiteX11" fmla="*/ 230662 w 611925"/>
              <a:gd name="connsiteY11" fmla="*/ 98685 h 611996"/>
              <a:gd name="connsiteX12" fmla="*/ 174130 w 611925"/>
              <a:gd name="connsiteY12" fmla="*/ 98685 h 611996"/>
              <a:gd name="connsiteX13" fmla="*/ 167848 w 611925"/>
              <a:gd name="connsiteY13" fmla="*/ 104967 h 611996"/>
              <a:gd name="connsiteX14" fmla="*/ 167848 w 611925"/>
              <a:gd name="connsiteY14" fmla="*/ 130095 h 611996"/>
              <a:gd name="connsiteX15" fmla="*/ 174130 w 611925"/>
              <a:gd name="connsiteY15" fmla="*/ 136377 h 611996"/>
              <a:gd name="connsiteX16" fmla="*/ 230663 w 611925"/>
              <a:gd name="connsiteY16" fmla="*/ 136377 h 611996"/>
              <a:gd name="connsiteX17" fmla="*/ 236945 w 611925"/>
              <a:gd name="connsiteY17" fmla="*/ 142659 h 611996"/>
              <a:gd name="connsiteX18" fmla="*/ 236945 w 611925"/>
              <a:gd name="connsiteY18" fmla="*/ 167794 h 611996"/>
              <a:gd name="connsiteX19" fmla="*/ 230663 w 611925"/>
              <a:gd name="connsiteY19" fmla="*/ 174076 h 611996"/>
              <a:gd name="connsiteX20" fmla="*/ 205535 w 611925"/>
              <a:gd name="connsiteY20" fmla="*/ 174076 h 611996"/>
              <a:gd name="connsiteX21" fmla="*/ 194812 w 611925"/>
              <a:gd name="connsiteY21" fmla="*/ 178518 h 611996"/>
              <a:gd name="connsiteX22" fmla="*/ 172288 w 611925"/>
              <a:gd name="connsiteY22" fmla="*/ 201045 h 611996"/>
              <a:gd name="connsiteX23" fmla="*/ 167846 w 611925"/>
              <a:gd name="connsiteY23" fmla="*/ 211769 h 611996"/>
              <a:gd name="connsiteX24" fmla="*/ 167846 w 611925"/>
              <a:gd name="connsiteY24" fmla="*/ 236897 h 611996"/>
              <a:gd name="connsiteX25" fmla="*/ 163405 w 611925"/>
              <a:gd name="connsiteY25" fmla="*/ 247620 h 611996"/>
              <a:gd name="connsiteX26" fmla="*/ 140882 w 611925"/>
              <a:gd name="connsiteY26" fmla="*/ 270144 h 611996"/>
              <a:gd name="connsiteX27" fmla="*/ 130160 w 611925"/>
              <a:gd name="connsiteY27" fmla="*/ 274586 h 611996"/>
              <a:gd name="connsiteX28" fmla="*/ 105032 w 611925"/>
              <a:gd name="connsiteY28" fmla="*/ 274586 h 611996"/>
              <a:gd name="connsiteX29" fmla="*/ 94309 w 611925"/>
              <a:gd name="connsiteY29" fmla="*/ 270144 h 611996"/>
              <a:gd name="connsiteX30" fmla="*/ 71785 w 611925"/>
              <a:gd name="connsiteY30" fmla="*/ 247617 h 611996"/>
              <a:gd name="connsiteX31" fmla="*/ 61062 w 611925"/>
              <a:gd name="connsiteY31" fmla="*/ 243175 h 611996"/>
              <a:gd name="connsiteX32" fmla="*/ 43350 w 611925"/>
              <a:gd name="connsiteY32" fmla="*/ 243175 h 611996"/>
              <a:gd name="connsiteX33" fmla="*/ 274632 w 611925"/>
              <a:gd name="connsiteY33" fmla="*/ 37760 h 611996"/>
              <a:gd name="connsiteX34" fmla="*/ 92472 w 611925"/>
              <a:gd name="connsiteY34" fmla="*/ 471172 h 611996"/>
              <a:gd name="connsiteX35" fmla="*/ 92472 w 611925"/>
              <a:gd name="connsiteY35" fmla="*/ 456772 h 611996"/>
              <a:gd name="connsiteX36" fmla="*/ 88031 w 611925"/>
              <a:gd name="connsiteY36" fmla="*/ 446048 h 611996"/>
              <a:gd name="connsiteX37" fmla="*/ 65506 w 611925"/>
              <a:gd name="connsiteY37" fmla="*/ 423521 h 611996"/>
              <a:gd name="connsiteX38" fmla="*/ 61064 w 611925"/>
              <a:gd name="connsiteY38" fmla="*/ 412797 h 611996"/>
              <a:gd name="connsiteX39" fmla="*/ 61064 w 611925"/>
              <a:gd name="connsiteY39" fmla="*/ 356256 h 611996"/>
              <a:gd name="connsiteX40" fmla="*/ 65506 w 611925"/>
              <a:gd name="connsiteY40" fmla="*/ 345532 h 611996"/>
              <a:gd name="connsiteX41" fmla="*/ 94312 w 611925"/>
              <a:gd name="connsiteY41" fmla="*/ 316723 h 611996"/>
              <a:gd name="connsiteX42" fmla="*/ 105035 w 611925"/>
              <a:gd name="connsiteY42" fmla="*/ 312281 h 611996"/>
              <a:gd name="connsiteX43" fmla="*/ 123879 w 611925"/>
              <a:gd name="connsiteY43" fmla="*/ 312281 h 611996"/>
              <a:gd name="connsiteX44" fmla="*/ 134602 w 611925"/>
              <a:gd name="connsiteY44" fmla="*/ 316723 h 611996"/>
              <a:gd name="connsiteX45" fmla="*/ 194815 w 611925"/>
              <a:gd name="connsiteY45" fmla="*/ 376942 h 611996"/>
              <a:gd name="connsiteX46" fmla="*/ 205538 w 611925"/>
              <a:gd name="connsiteY46" fmla="*/ 381384 h 611996"/>
              <a:gd name="connsiteX47" fmla="*/ 230666 w 611925"/>
              <a:gd name="connsiteY47" fmla="*/ 381384 h 611996"/>
              <a:gd name="connsiteX48" fmla="*/ 236948 w 611925"/>
              <a:gd name="connsiteY48" fmla="*/ 387666 h 611996"/>
              <a:gd name="connsiteX49" fmla="*/ 236948 w 611925"/>
              <a:gd name="connsiteY49" fmla="*/ 446714 h 611996"/>
              <a:gd name="connsiteX50" fmla="*/ 232506 w 611925"/>
              <a:gd name="connsiteY50" fmla="*/ 457438 h 611996"/>
              <a:gd name="connsiteX51" fmla="*/ 206209 w 611925"/>
              <a:gd name="connsiteY51" fmla="*/ 483732 h 611996"/>
              <a:gd name="connsiteX52" fmla="*/ 201768 w 611925"/>
              <a:gd name="connsiteY52" fmla="*/ 494456 h 611996"/>
              <a:gd name="connsiteX53" fmla="*/ 201768 w 611925"/>
              <a:gd name="connsiteY53" fmla="*/ 517074 h 611996"/>
              <a:gd name="connsiteX54" fmla="*/ 197327 w 611925"/>
              <a:gd name="connsiteY54" fmla="*/ 527798 h 611996"/>
              <a:gd name="connsiteX55" fmla="*/ 180191 w 611925"/>
              <a:gd name="connsiteY55" fmla="*/ 544939 h 611996"/>
              <a:gd name="connsiteX56" fmla="*/ 92472 w 611925"/>
              <a:gd name="connsiteY56" fmla="*/ 471172 h 611996"/>
              <a:gd name="connsiteX57" fmla="*/ 431774 w 611925"/>
              <a:gd name="connsiteY57" fmla="*/ 544814 h 611996"/>
              <a:gd name="connsiteX58" fmla="*/ 417264 w 611925"/>
              <a:gd name="connsiteY58" fmla="*/ 530312 h 611996"/>
              <a:gd name="connsiteX59" fmla="*/ 412823 w 611925"/>
              <a:gd name="connsiteY59" fmla="*/ 519588 h 611996"/>
              <a:gd name="connsiteX60" fmla="*/ 412823 w 611925"/>
              <a:gd name="connsiteY60" fmla="*/ 425350 h 611996"/>
              <a:gd name="connsiteX61" fmla="*/ 408382 w 611925"/>
              <a:gd name="connsiteY61" fmla="*/ 414627 h 611996"/>
              <a:gd name="connsiteX62" fmla="*/ 379575 w 611925"/>
              <a:gd name="connsiteY62" fmla="*/ 385818 h 611996"/>
              <a:gd name="connsiteX63" fmla="*/ 368853 w 611925"/>
              <a:gd name="connsiteY63" fmla="*/ 381375 h 611996"/>
              <a:gd name="connsiteX64" fmla="*/ 306041 w 611925"/>
              <a:gd name="connsiteY64" fmla="*/ 381375 h 611996"/>
              <a:gd name="connsiteX65" fmla="*/ 299759 w 611925"/>
              <a:gd name="connsiteY65" fmla="*/ 375093 h 611996"/>
              <a:gd name="connsiteX66" fmla="*/ 299759 w 611925"/>
              <a:gd name="connsiteY66" fmla="*/ 318561 h 611996"/>
              <a:gd name="connsiteX67" fmla="*/ 304200 w 611925"/>
              <a:gd name="connsiteY67" fmla="*/ 307837 h 611996"/>
              <a:gd name="connsiteX68" fmla="*/ 333006 w 611925"/>
              <a:gd name="connsiteY68" fmla="*/ 279028 h 611996"/>
              <a:gd name="connsiteX69" fmla="*/ 343729 w 611925"/>
              <a:gd name="connsiteY69" fmla="*/ 274586 h 611996"/>
              <a:gd name="connsiteX70" fmla="*/ 406544 w 611925"/>
              <a:gd name="connsiteY70" fmla="*/ 274586 h 611996"/>
              <a:gd name="connsiteX71" fmla="*/ 417264 w 611925"/>
              <a:gd name="connsiteY71" fmla="*/ 270144 h 611996"/>
              <a:gd name="connsiteX72" fmla="*/ 446070 w 611925"/>
              <a:gd name="connsiteY72" fmla="*/ 241335 h 611996"/>
              <a:gd name="connsiteX73" fmla="*/ 456793 w 611925"/>
              <a:gd name="connsiteY73" fmla="*/ 236893 h 611996"/>
              <a:gd name="connsiteX74" fmla="*/ 475638 w 611925"/>
              <a:gd name="connsiteY74" fmla="*/ 236893 h 611996"/>
              <a:gd name="connsiteX75" fmla="*/ 481919 w 611925"/>
              <a:gd name="connsiteY75" fmla="*/ 230611 h 611996"/>
              <a:gd name="connsiteX76" fmla="*/ 481919 w 611925"/>
              <a:gd name="connsiteY76" fmla="*/ 211766 h 611996"/>
              <a:gd name="connsiteX77" fmla="*/ 475638 w 611925"/>
              <a:gd name="connsiteY77" fmla="*/ 205484 h 611996"/>
              <a:gd name="connsiteX78" fmla="*/ 456795 w 611925"/>
              <a:gd name="connsiteY78" fmla="*/ 205484 h 611996"/>
              <a:gd name="connsiteX79" fmla="*/ 446072 w 611925"/>
              <a:gd name="connsiteY79" fmla="*/ 209925 h 611996"/>
              <a:gd name="connsiteX80" fmla="*/ 417264 w 611925"/>
              <a:gd name="connsiteY80" fmla="*/ 238735 h 611996"/>
              <a:gd name="connsiteX81" fmla="*/ 406541 w 611925"/>
              <a:gd name="connsiteY81" fmla="*/ 243176 h 611996"/>
              <a:gd name="connsiteX82" fmla="*/ 344071 w 611925"/>
              <a:gd name="connsiteY82" fmla="*/ 243170 h 611996"/>
              <a:gd name="connsiteX83" fmla="*/ 337789 w 611925"/>
              <a:gd name="connsiteY83" fmla="*/ 236888 h 611996"/>
              <a:gd name="connsiteX84" fmla="*/ 337789 w 611925"/>
              <a:gd name="connsiteY84" fmla="*/ 211760 h 611996"/>
              <a:gd name="connsiteX85" fmla="*/ 342212 w 611925"/>
              <a:gd name="connsiteY85" fmla="*/ 201018 h 611996"/>
              <a:gd name="connsiteX86" fmla="*/ 370711 w 611925"/>
              <a:gd name="connsiteY86" fmla="*/ 172246 h 611996"/>
              <a:gd name="connsiteX87" fmla="*/ 381416 w 611925"/>
              <a:gd name="connsiteY87" fmla="*/ 167785 h 611996"/>
              <a:gd name="connsiteX88" fmla="*/ 437948 w 611925"/>
              <a:gd name="connsiteY88" fmla="*/ 167785 h 611996"/>
              <a:gd name="connsiteX89" fmla="*/ 444231 w 611925"/>
              <a:gd name="connsiteY89" fmla="*/ 161503 h 611996"/>
              <a:gd name="connsiteX90" fmla="*/ 444231 w 611925"/>
              <a:gd name="connsiteY90" fmla="*/ 142656 h 611996"/>
              <a:gd name="connsiteX91" fmla="*/ 437948 w 611925"/>
              <a:gd name="connsiteY91" fmla="*/ 136374 h 611996"/>
              <a:gd name="connsiteX92" fmla="*/ 412821 w 611925"/>
              <a:gd name="connsiteY92" fmla="*/ 136374 h 611996"/>
              <a:gd name="connsiteX93" fmla="*/ 406539 w 611925"/>
              <a:gd name="connsiteY93" fmla="*/ 130092 h 611996"/>
              <a:gd name="connsiteX94" fmla="*/ 406539 w 611925"/>
              <a:gd name="connsiteY94" fmla="*/ 104964 h 611996"/>
              <a:gd name="connsiteX95" fmla="*/ 412821 w 611925"/>
              <a:gd name="connsiteY95" fmla="*/ 98682 h 611996"/>
              <a:gd name="connsiteX96" fmla="*/ 478929 w 611925"/>
              <a:gd name="connsiteY96" fmla="*/ 98689 h 611996"/>
              <a:gd name="connsiteX97" fmla="*/ 575893 w 611925"/>
              <a:gd name="connsiteY97" fmla="*/ 299470 h 611996"/>
              <a:gd name="connsiteX98" fmla="*/ 555454 w 611925"/>
              <a:gd name="connsiteY98" fmla="*/ 279029 h 611996"/>
              <a:gd name="connsiteX99" fmla="*/ 544731 w 611925"/>
              <a:gd name="connsiteY99" fmla="*/ 274587 h 611996"/>
              <a:gd name="connsiteX100" fmla="*/ 525891 w 611925"/>
              <a:gd name="connsiteY100" fmla="*/ 274587 h 611996"/>
              <a:gd name="connsiteX101" fmla="*/ 519609 w 611925"/>
              <a:gd name="connsiteY101" fmla="*/ 280869 h 611996"/>
              <a:gd name="connsiteX102" fmla="*/ 519609 w 611925"/>
              <a:gd name="connsiteY102" fmla="*/ 306000 h 611996"/>
              <a:gd name="connsiteX103" fmla="*/ 524050 w 611925"/>
              <a:gd name="connsiteY103" fmla="*/ 316724 h 611996"/>
              <a:gd name="connsiteX104" fmla="*/ 546576 w 611925"/>
              <a:gd name="connsiteY104" fmla="*/ 339242 h 611996"/>
              <a:gd name="connsiteX105" fmla="*/ 551017 w 611925"/>
              <a:gd name="connsiteY105" fmla="*/ 349965 h 611996"/>
              <a:gd name="connsiteX106" fmla="*/ 551017 w 611925"/>
              <a:gd name="connsiteY106" fmla="*/ 375093 h 611996"/>
              <a:gd name="connsiteX107" fmla="*/ 546576 w 611925"/>
              <a:gd name="connsiteY107" fmla="*/ 385818 h 611996"/>
              <a:gd name="connsiteX108" fmla="*/ 524050 w 611925"/>
              <a:gd name="connsiteY108" fmla="*/ 408344 h 611996"/>
              <a:gd name="connsiteX109" fmla="*/ 519609 w 611925"/>
              <a:gd name="connsiteY109" fmla="*/ 419068 h 611996"/>
              <a:gd name="connsiteX110" fmla="*/ 519609 w 611925"/>
              <a:gd name="connsiteY110" fmla="*/ 470764 h 611996"/>
              <a:gd name="connsiteX111" fmla="*/ 431774 w 611925"/>
              <a:gd name="connsiteY111" fmla="*/ 544814 h 611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611925" h="611996">
                <a:moveTo>
                  <a:pt x="307999" y="6"/>
                </a:moveTo>
                <a:cubicBezTo>
                  <a:pt x="307320" y="0"/>
                  <a:pt x="305913" y="0"/>
                  <a:pt x="305913" y="0"/>
                </a:cubicBezTo>
                <a:cubicBezTo>
                  <a:pt x="137889" y="12"/>
                  <a:pt x="1112" y="135661"/>
                  <a:pt x="7" y="303959"/>
                </a:cubicBezTo>
                <a:cubicBezTo>
                  <a:pt x="-1128" y="472956"/>
                  <a:pt x="134937" y="610864"/>
                  <a:pt x="303923" y="611994"/>
                </a:cubicBezTo>
                <a:cubicBezTo>
                  <a:pt x="304617" y="612000"/>
                  <a:pt x="305298" y="611994"/>
                  <a:pt x="305990" y="611994"/>
                </a:cubicBezTo>
                <a:cubicBezTo>
                  <a:pt x="474015" y="611994"/>
                  <a:pt x="610785" y="476327"/>
                  <a:pt x="611919" y="308035"/>
                </a:cubicBezTo>
                <a:cubicBezTo>
                  <a:pt x="613032" y="139032"/>
                  <a:pt x="476967" y="1130"/>
                  <a:pt x="307999" y="6"/>
                </a:cubicBezTo>
                <a:close/>
                <a:moveTo>
                  <a:pt x="274632" y="37760"/>
                </a:moveTo>
                <a:lnTo>
                  <a:pt x="274632" y="54707"/>
                </a:lnTo>
                <a:cubicBezTo>
                  <a:pt x="274417" y="58685"/>
                  <a:pt x="272850" y="62469"/>
                  <a:pt x="270190" y="65435"/>
                </a:cubicBezTo>
                <a:lnTo>
                  <a:pt x="241384" y="94244"/>
                </a:lnTo>
                <a:cubicBezTo>
                  <a:pt x="238420" y="96902"/>
                  <a:pt x="234638" y="98469"/>
                  <a:pt x="230662" y="98685"/>
                </a:cubicBezTo>
                <a:lnTo>
                  <a:pt x="174130" y="98685"/>
                </a:lnTo>
                <a:cubicBezTo>
                  <a:pt x="170666" y="98696"/>
                  <a:pt x="167859" y="101503"/>
                  <a:pt x="167848" y="104967"/>
                </a:cubicBezTo>
                <a:lnTo>
                  <a:pt x="167848" y="130095"/>
                </a:lnTo>
                <a:cubicBezTo>
                  <a:pt x="167859" y="133561"/>
                  <a:pt x="170665" y="136367"/>
                  <a:pt x="174130" y="136377"/>
                </a:cubicBezTo>
                <a:lnTo>
                  <a:pt x="230663" y="136377"/>
                </a:lnTo>
                <a:cubicBezTo>
                  <a:pt x="234128" y="136389"/>
                  <a:pt x="236934" y="139195"/>
                  <a:pt x="236945" y="142659"/>
                </a:cubicBezTo>
                <a:lnTo>
                  <a:pt x="236945" y="167794"/>
                </a:lnTo>
                <a:cubicBezTo>
                  <a:pt x="236935" y="171259"/>
                  <a:pt x="234129" y="174066"/>
                  <a:pt x="230663" y="174076"/>
                </a:cubicBezTo>
                <a:lnTo>
                  <a:pt x="205535" y="174076"/>
                </a:lnTo>
                <a:cubicBezTo>
                  <a:pt x="201560" y="174293"/>
                  <a:pt x="197777" y="175859"/>
                  <a:pt x="194812" y="178518"/>
                </a:cubicBezTo>
                <a:lnTo>
                  <a:pt x="172288" y="201045"/>
                </a:lnTo>
                <a:cubicBezTo>
                  <a:pt x="169630" y="204009"/>
                  <a:pt x="168063" y="207793"/>
                  <a:pt x="167846" y="211769"/>
                </a:cubicBezTo>
                <a:lnTo>
                  <a:pt x="167846" y="236897"/>
                </a:lnTo>
                <a:cubicBezTo>
                  <a:pt x="167631" y="240872"/>
                  <a:pt x="166064" y="244656"/>
                  <a:pt x="163405" y="247620"/>
                </a:cubicBezTo>
                <a:lnTo>
                  <a:pt x="140882" y="270144"/>
                </a:lnTo>
                <a:cubicBezTo>
                  <a:pt x="137918" y="272802"/>
                  <a:pt x="134136" y="274369"/>
                  <a:pt x="130160" y="274586"/>
                </a:cubicBezTo>
                <a:lnTo>
                  <a:pt x="105032" y="274586"/>
                </a:lnTo>
                <a:cubicBezTo>
                  <a:pt x="101056" y="274369"/>
                  <a:pt x="97273" y="272802"/>
                  <a:pt x="94309" y="270144"/>
                </a:cubicBezTo>
                <a:lnTo>
                  <a:pt x="71785" y="247617"/>
                </a:lnTo>
                <a:cubicBezTo>
                  <a:pt x="68820" y="244958"/>
                  <a:pt x="65037" y="243392"/>
                  <a:pt x="61062" y="243175"/>
                </a:cubicBezTo>
                <a:lnTo>
                  <a:pt x="43350" y="243175"/>
                </a:lnTo>
                <a:cubicBezTo>
                  <a:pt x="69468" y="134436"/>
                  <a:pt x="161672" y="50934"/>
                  <a:pt x="274632" y="37760"/>
                </a:cubicBezTo>
                <a:close/>
                <a:moveTo>
                  <a:pt x="92472" y="471172"/>
                </a:moveTo>
                <a:lnTo>
                  <a:pt x="92472" y="456772"/>
                </a:lnTo>
                <a:cubicBezTo>
                  <a:pt x="92256" y="452796"/>
                  <a:pt x="90689" y="449013"/>
                  <a:pt x="88031" y="446048"/>
                </a:cubicBezTo>
                <a:lnTo>
                  <a:pt x="65506" y="423521"/>
                </a:lnTo>
                <a:cubicBezTo>
                  <a:pt x="62847" y="420556"/>
                  <a:pt x="61280" y="416773"/>
                  <a:pt x="61064" y="412797"/>
                </a:cubicBezTo>
                <a:lnTo>
                  <a:pt x="61064" y="356256"/>
                </a:lnTo>
                <a:cubicBezTo>
                  <a:pt x="61280" y="352280"/>
                  <a:pt x="62848" y="348497"/>
                  <a:pt x="65506" y="345532"/>
                </a:cubicBezTo>
                <a:lnTo>
                  <a:pt x="94312" y="316723"/>
                </a:lnTo>
                <a:cubicBezTo>
                  <a:pt x="97276" y="314065"/>
                  <a:pt x="101059" y="312498"/>
                  <a:pt x="105035" y="312281"/>
                </a:cubicBezTo>
                <a:lnTo>
                  <a:pt x="123879" y="312281"/>
                </a:lnTo>
                <a:cubicBezTo>
                  <a:pt x="127855" y="312498"/>
                  <a:pt x="131637" y="314065"/>
                  <a:pt x="134602" y="316723"/>
                </a:cubicBezTo>
                <a:lnTo>
                  <a:pt x="194815" y="376942"/>
                </a:lnTo>
                <a:cubicBezTo>
                  <a:pt x="197780" y="379601"/>
                  <a:pt x="201562" y="381167"/>
                  <a:pt x="205538" y="381384"/>
                </a:cubicBezTo>
                <a:lnTo>
                  <a:pt x="230666" y="381384"/>
                </a:lnTo>
                <a:cubicBezTo>
                  <a:pt x="234131" y="381396"/>
                  <a:pt x="236937" y="384201"/>
                  <a:pt x="236948" y="387666"/>
                </a:cubicBezTo>
                <a:lnTo>
                  <a:pt x="236948" y="446714"/>
                </a:lnTo>
                <a:cubicBezTo>
                  <a:pt x="236731" y="450690"/>
                  <a:pt x="235164" y="454473"/>
                  <a:pt x="232506" y="457438"/>
                </a:cubicBezTo>
                <a:lnTo>
                  <a:pt x="206209" y="483732"/>
                </a:lnTo>
                <a:cubicBezTo>
                  <a:pt x="203548" y="486695"/>
                  <a:pt x="201981" y="490479"/>
                  <a:pt x="201768" y="494456"/>
                </a:cubicBezTo>
                <a:lnTo>
                  <a:pt x="201768" y="517074"/>
                </a:lnTo>
                <a:cubicBezTo>
                  <a:pt x="201551" y="521050"/>
                  <a:pt x="199984" y="524833"/>
                  <a:pt x="197327" y="527798"/>
                </a:cubicBezTo>
                <a:lnTo>
                  <a:pt x="180191" y="544939"/>
                </a:lnTo>
                <a:cubicBezTo>
                  <a:pt x="146040" y="526864"/>
                  <a:pt x="116136" y="501716"/>
                  <a:pt x="92472" y="471172"/>
                </a:cubicBezTo>
                <a:close/>
                <a:moveTo>
                  <a:pt x="431774" y="544814"/>
                </a:moveTo>
                <a:lnTo>
                  <a:pt x="417264" y="530312"/>
                </a:lnTo>
                <a:cubicBezTo>
                  <a:pt x="414605" y="527347"/>
                  <a:pt x="413038" y="523564"/>
                  <a:pt x="412823" y="519588"/>
                </a:cubicBezTo>
                <a:lnTo>
                  <a:pt x="412823" y="425350"/>
                </a:lnTo>
                <a:cubicBezTo>
                  <a:pt x="412607" y="421374"/>
                  <a:pt x="411040" y="417591"/>
                  <a:pt x="408382" y="414627"/>
                </a:cubicBezTo>
                <a:lnTo>
                  <a:pt x="379575" y="385818"/>
                </a:lnTo>
                <a:cubicBezTo>
                  <a:pt x="376611" y="383160"/>
                  <a:pt x="372829" y="381592"/>
                  <a:pt x="368853" y="381375"/>
                </a:cubicBezTo>
                <a:lnTo>
                  <a:pt x="306041" y="381375"/>
                </a:lnTo>
                <a:cubicBezTo>
                  <a:pt x="302576" y="381365"/>
                  <a:pt x="299769" y="378559"/>
                  <a:pt x="299759" y="375093"/>
                </a:cubicBezTo>
                <a:lnTo>
                  <a:pt x="299759" y="318561"/>
                </a:lnTo>
                <a:cubicBezTo>
                  <a:pt x="299975" y="314585"/>
                  <a:pt x="301542" y="310802"/>
                  <a:pt x="304200" y="307837"/>
                </a:cubicBezTo>
                <a:lnTo>
                  <a:pt x="333006" y="279028"/>
                </a:lnTo>
                <a:cubicBezTo>
                  <a:pt x="335971" y="276370"/>
                  <a:pt x="339753" y="274803"/>
                  <a:pt x="343729" y="274586"/>
                </a:cubicBezTo>
                <a:lnTo>
                  <a:pt x="406544" y="274586"/>
                </a:lnTo>
                <a:cubicBezTo>
                  <a:pt x="410519" y="274369"/>
                  <a:pt x="414300" y="272802"/>
                  <a:pt x="417264" y="270144"/>
                </a:cubicBezTo>
                <a:lnTo>
                  <a:pt x="446070" y="241335"/>
                </a:lnTo>
                <a:cubicBezTo>
                  <a:pt x="449034" y="238676"/>
                  <a:pt x="452817" y="237110"/>
                  <a:pt x="456793" y="236893"/>
                </a:cubicBezTo>
                <a:lnTo>
                  <a:pt x="475638" y="236893"/>
                </a:lnTo>
                <a:cubicBezTo>
                  <a:pt x="479103" y="236883"/>
                  <a:pt x="481910" y="234076"/>
                  <a:pt x="481919" y="230611"/>
                </a:cubicBezTo>
                <a:lnTo>
                  <a:pt x="481919" y="211766"/>
                </a:lnTo>
                <a:cubicBezTo>
                  <a:pt x="481908" y="208301"/>
                  <a:pt x="479102" y="205495"/>
                  <a:pt x="475638" y="205484"/>
                </a:cubicBezTo>
                <a:lnTo>
                  <a:pt x="456795" y="205484"/>
                </a:lnTo>
                <a:cubicBezTo>
                  <a:pt x="452819" y="205700"/>
                  <a:pt x="449037" y="207267"/>
                  <a:pt x="446072" y="209925"/>
                </a:cubicBezTo>
                <a:lnTo>
                  <a:pt x="417264" y="238735"/>
                </a:lnTo>
                <a:cubicBezTo>
                  <a:pt x="414299" y="241392"/>
                  <a:pt x="410517" y="242959"/>
                  <a:pt x="406541" y="243176"/>
                </a:cubicBezTo>
                <a:lnTo>
                  <a:pt x="344071" y="243170"/>
                </a:lnTo>
                <a:cubicBezTo>
                  <a:pt x="340605" y="243162"/>
                  <a:pt x="337797" y="240354"/>
                  <a:pt x="337789" y="236888"/>
                </a:cubicBezTo>
                <a:lnTo>
                  <a:pt x="337789" y="211760"/>
                </a:lnTo>
                <a:cubicBezTo>
                  <a:pt x="338004" y="207782"/>
                  <a:pt x="339563" y="203994"/>
                  <a:pt x="342212" y="201018"/>
                </a:cubicBezTo>
                <a:lnTo>
                  <a:pt x="370711" y="172246"/>
                </a:lnTo>
                <a:cubicBezTo>
                  <a:pt x="373663" y="169577"/>
                  <a:pt x="377442" y="168002"/>
                  <a:pt x="381416" y="167785"/>
                </a:cubicBezTo>
                <a:lnTo>
                  <a:pt x="437948" y="167785"/>
                </a:lnTo>
                <a:cubicBezTo>
                  <a:pt x="441414" y="167775"/>
                  <a:pt x="444220" y="164969"/>
                  <a:pt x="444231" y="161503"/>
                </a:cubicBezTo>
                <a:lnTo>
                  <a:pt x="444231" y="142656"/>
                </a:lnTo>
                <a:cubicBezTo>
                  <a:pt x="444220" y="139192"/>
                  <a:pt x="441413" y="136385"/>
                  <a:pt x="437948" y="136374"/>
                </a:cubicBezTo>
                <a:lnTo>
                  <a:pt x="412821" y="136374"/>
                </a:lnTo>
                <a:cubicBezTo>
                  <a:pt x="409355" y="136364"/>
                  <a:pt x="406549" y="133558"/>
                  <a:pt x="406539" y="130092"/>
                </a:cubicBezTo>
                <a:lnTo>
                  <a:pt x="406539" y="104964"/>
                </a:lnTo>
                <a:cubicBezTo>
                  <a:pt x="406550" y="101500"/>
                  <a:pt x="409356" y="98694"/>
                  <a:pt x="412821" y="98682"/>
                </a:cubicBezTo>
                <a:lnTo>
                  <a:pt x="478929" y="98689"/>
                </a:lnTo>
                <a:cubicBezTo>
                  <a:pt x="536726" y="147007"/>
                  <a:pt x="573969" y="218993"/>
                  <a:pt x="575893" y="299470"/>
                </a:cubicBezTo>
                <a:lnTo>
                  <a:pt x="555454" y="279029"/>
                </a:lnTo>
                <a:cubicBezTo>
                  <a:pt x="552490" y="276371"/>
                  <a:pt x="548707" y="274804"/>
                  <a:pt x="544731" y="274587"/>
                </a:cubicBezTo>
                <a:lnTo>
                  <a:pt x="525891" y="274587"/>
                </a:lnTo>
                <a:cubicBezTo>
                  <a:pt x="522427" y="274598"/>
                  <a:pt x="519620" y="277404"/>
                  <a:pt x="519609" y="280869"/>
                </a:cubicBezTo>
                <a:lnTo>
                  <a:pt x="519609" y="306000"/>
                </a:lnTo>
                <a:cubicBezTo>
                  <a:pt x="519825" y="309976"/>
                  <a:pt x="521391" y="313759"/>
                  <a:pt x="524050" y="316724"/>
                </a:cubicBezTo>
                <a:lnTo>
                  <a:pt x="546576" y="339242"/>
                </a:lnTo>
                <a:cubicBezTo>
                  <a:pt x="549234" y="342207"/>
                  <a:pt x="550801" y="345990"/>
                  <a:pt x="551017" y="349965"/>
                </a:cubicBezTo>
                <a:lnTo>
                  <a:pt x="551017" y="375093"/>
                </a:lnTo>
                <a:cubicBezTo>
                  <a:pt x="550801" y="379070"/>
                  <a:pt x="549235" y="382854"/>
                  <a:pt x="546576" y="385818"/>
                </a:cubicBezTo>
                <a:lnTo>
                  <a:pt x="524050" y="408344"/>
                </a:lnTo>
                <a:cubicBezTo>
                  <a:pt x="521392" y="411309"/>
                  <a:pt x="519825" y="415092"/>
                  <a:pt x="519609" y="419068"/>
                </a:cubicBezTo>
                <a:lnTo>
                  <a:pt x="519609" y="470764"/>
                </a:lnTo>
                <a:cubicBezTo>
                  <a:pt x="495921" y="501404"/>
                  <a:pt x="465979" y="526648"/>
                  <a:pt x="431774" y="544814"/>
                </a:cubicBezTo>
                <a:close/>
              </a:path>
            </a:pathLst>
          </a:custGeom>
          <a:solidFill>
            <a:schemeClr val="bg1"/>
          </a:solidFill>
          <a:ln w="714"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55 Roman"/>
              <a:ea typeface="+mn-ea"/>
              <a:cs typeface="+mn-cs"/>
            </a:endParaRPr>
          </a:p>
        </p:txBody>
      </p:sp>
      <p:sp>
        <p:nvSpPr>
          <p:cNvPr id="65" name="Grafik 35">
            <a:extLst>
              <a:ext uri="{FF2B5EF4-FFF2-40B4-BE49-F238E27FC236}">
                <a16:creationId xmlns:a16="http://schemas.microsoft.com/office/drawing/2014/main" id="{D6483213-2CFB-429E-9B26-CDFBA5E100C5}"/>
              </a:ext>
            </a:extLst>
          </p:cNvPr>
          <p:cNvSpPr/>
          <p:nvPr userDrawn="1"/>
        </p:nvSpPr>
        <p:spPr>
          <a:xfrm>
            <a:off x="1634244" y="4187432"/>
            <a:ext cx="418500" cy="418629"/>
          </a:xfrm>
          <a:custGeom>
            <a:avLst/>
            <a:gdLst>
              <a:gd name="connsiteX0" fmla="*/ 306000 w 612000"/>
              <a:gd name="connsiteY0" fmla="*/ 0 h 612000"/>
              <a:gd name="connsiteX1" fmla="*/ 0 w 612000"/>
              <a:gd name="connsiteY1" fmla="*/ 306000 h 612000"/>
              <a:gd name="connsiteX2" fmla="*/ 306000 w 612000"/>
              <a:gd name="connsiteY2" fmla="*/ 612000 h 612000"/>
              <a:gd name="connsiteX3" fmla="*/ 612000 w 612000"/>
              <a:gd name="connsiteY3" fmla="*/ 306000 h 612000"/>
              <a:gd name="connsiteX4" fmla="*/ 306000 w 612000"/>
              <a:gd name="connsiteY4" fmla="*/ 0 h 612000"/>
              <a:gd name="connsiteX5" fmla="*/ 179662 w 612000"/>
              <a:gd name="connsiteY5" fmla="*/ 524128 h 612000"/>
              <a:gd name="connsiteX6" fmla="*/ 127809 w 612000"/>
              <a:gd name="connsiteY6" fmla="*/ 484191 h 612000"/>
              <a:gd name="connsiteX7" fmla="*/ 125610 w 612000"/>
              <a:gd name="connsiteY7" fmla="*/ 482286 h 612000"/>
              <a:gd name="connsiteX8" fmla="*/ 125610 w 612000"/>
              <a:gd name="connsiteY8" fmla="*/ 451872 h 612000"/>
              <a:gd name="connsiteX9" fmla="*/ 179662 w 612000"/>
              <a:gd name="connsiteY9" fmla="*/ 397817 h 612000"/>
              <a:gd name="connsiteX10" fmla="*/ 179662 w 612000"/>
              <a:gd name="connsiteY10" fmla="*/ 524128 h 612000"/>
              <a:gd name="connsiteX11" fmla="*/ 287662 w 612000"/>
              <a:gd name="connsiteY11" fmla="*/ 557307 h 612000"/>
              <a:gd name="connsiteX12" fmla="*/ 233637 w 612000"/>
              <a:gd name="connsiteY12" fmla="*/ 547428 h 612000"/>
              <a:gd name="connsiteX13" fmla="*/ 233637 w 612000"/>
              <a:gd name="connsiteY13" fmla="*/ 363240 h 612000"/>
              <a:gd name="connsiteX14" fmla="*/ 275685 w 612000"/>
              <a:gd name="connsiteY14" fmla="*/ 405229 h 612000"/>
              <a:gd name="connsiteX15" fmla="*/ 287675 w 612000"/>
              <a:gd name="connsiteY15" fmla="*/ 417435 h 612000"/>
              <a:gd name="connsiteX16" fmla="*/ 395640 w 612000"/>
              <a:gd name="connsiteY16" fmla="*/ 541451 h 612000"/>
              <a:gd name="connsiteX17" fmla="*/ 341928 w 612000"/>
              <a:gd name="connsiteY17" fmla="*/ 555460 h 612000"/>
              <a:gd name="connsiteX18" fmla="*/ 341618 w 612000"/>
              <a:gd name="connsiteY18" fmla="*/ 380023 h 612000"/>
              <a:gd name="connsiteX19" fmla="*/ 395640 w 612000"/>
              <a:gd name="connsiteY19" fmla="*/ 325800 h 612000"/>
              <a:gd name="connsiteX20" fmla="*/ 395640 w 612000"/>
              <a:gd name="connsiteY20" fmla="*/ 541451 h 612000"/>
              <a:gd name="connsiteX21" fmla="*/ 503629 w 612000"/>
              <a:gd name="connsiteY21" fmla="*/ 461922 h 612000"/>
              <a:gd name="connsiteX22" fmla="*/ 484189 w 612000"/>
              <a:gd name="connsiteY22" fmla="*/ 484191 h 612000"/>
              <a:gd name="connsiteX23" fmla="*/ 449616 w 612000"/>
              <a:gd name="connsiteY23" fmla="*/ 513135 h 612000"/>
              <a:gd name="connsiteX24" fmla="*/ 449640 w 612000"/>
              <a:gd name="connsiteY24" fmla="*/ 292674 h 612000"/>
              <a:gd name="connsiteX25" fmla="*/ 457910 w 612000"/>
              <a:gd name="connsiteY25" fmla="*/ 300640 h 612000"/>
              <a:gd name="connsiteX26" fmla="*/ 483636 w 612000"/>
              <a:gd name="connsiteY26" fmla="*/ 326364 h 612000"/>
              <a:gd name="connsiteX27" fmla="*/ 503626 w 612000"/>
              <a:gd name="connsiteY27" fmla="*/ 346756 h 612000"/>
              <a:gd name="connsiteX28" fmla="*/ 503655 w 612000"/>
              <a:gd name="connsiteY28" fmla="*/ 306000 h 612000"/>
              <a:gd name="connsiteX29" fmla="*/ 439456 w 612000"/>
              <a:gd name="connsiteY29" fmla="*/ 241456 h 612000"/>
              <a:gd name="connsiteX30" fmla="*/ 296045 w 612000"/>
              <a:gd name="connsiteY30" fmla="*/ 384865 h 612000"/>
              <a:gd name="connsiteX31" fmla="*/ 224045 w 612000"/>
              <a:gd name="connsiteY31" fmla="*/ 312865 h 612000"/>
              <a:gd name="connsiteX32" fmla="*/ 94229 w 612000"/>
              <a:gd name="connsiteY32" fmla="*/ 442681 h 612000"/>
              <a:gd name="connsiteX33" fmla="*/ 62801 w 612000"/>
              <a:gd name="connsiteY33" fmla="*/ 372288 h 612000"/>
              <a:gd name="connsiteX34" fmla="*/ 224045 w 612000"/>
              <a:gd name="connsiteY34" fmla="*/ 211042 h 612000"/>
              <a:gd name="connsiteX35" fmla="*/ 296045 w 612000"/>
              <a:gd name="connsiteY35" fmla="*/ 283042 h 612000"/>
              <a:gd name="connsiteX36" fmla="*/ 388544 w 612000"/>
              <a:gd name="connsiteY36" fmla="*/ 190544 h 612000"/>
              <a:gd name="connsiteX37" fmla="*/ 324255 w 612000"/>
              <a:gd name="connsiteY37" fmla="*/ 126340 h 612000"/>
              <a:gd name="connsiteX38" fmla="*/ 485618 w 612000"/>
              <a:gd name="connsiteY38" fmla="*/ 126382 h 612000"/>
              <a:gd name="connsiteX39" fmla="*/ 503668 w 612000"/>
              <a:gd name="connsiteY39" fmla="*/ 144332 h 61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2000" h="612000">
                <a:moveTo>
                  <a:pt x="306000" y="0"/>
                </a:moveTo>
                <a:cubicBezTo>
                  <a:pt x="137001" y="0"/>
                  <a:pt x="0" y="137001"/>
                  <a:pt x="0" y="306000"/>
                </a:cubicBezTo>
                <a:cubicBezTo>
                  <a:pt x="0" y="474999"/>
                  <a:pt x="137001" y="612000"/>
                  <a:pt x="306000" y="612000"/>
                </a:cubicBezTo>
                <a:cubicBezTo>
                  <a:pt x="474999" y="612000"/>
                  <a:pt x="612000" y="474999"/>
                  <a:pt x="612000" y="306000"/>
                </a:cubicBezTo>
                <a:cubicBezTo>
                  <a:pt x="612000" y="137001"/>
                  <a:pt x="474999" y="0"/>
                  <a:pt x="306000" y="0"/>
                </a:cubicBezTo>
                <a:close/>
                <a:moveTo>
                  <a:pt x="179662" y="524128"/>
                </a:moveTo>
                <a:cubicBezTo>
                  <a:pt x="160697" y="513154"/>
                  <a:pt x="143262" y="499725"/>
                  <a:pt x="127809" y="484191"/>
                </a:cubicBezTo>
                <a:cubicBezTo>
                  <a:pt x="127181" y="483562"/>
                  <a:pt x="126232" y="482921"/>
                  <a:pt x="125610" y="482286"/>
                </a:cubicBezTo>
                <a:lnTo>
                  <a:pt x="125610" y="451872"/>
                </a:lnTo>
                <a:lnTo>
                  <a:pt x="179662" y="397817"/>
                </a:lnTo>
                <a:lnTo>
                  <a:pt x="179662" y="524128"/>
                </a:lnTo>
                <a:close/>
                <a:moveTo>
                  <a:pt x="287662" y="557307"/>
                </a:moveTo>
                <a:cubicBezTo>
                  <a:pt x="269346" y="556006"/>
                  <a:pt x="251228" y="552694"/>
                  <a:pt x="233637" y="547428"/>
                </a:cubicBezTo>
                <a:lnTo>
                  <a:pt x="233637" y="363240"/>
                </a:lnTo>
                <a:lnTo>
                  <a:pt x="275685" y="405229"/>
                </a:lnTo>
                <a:lnTo>
                  <a:pt x="287675" y="417435"/>
                </a:lnTo>
                <a:close/>
                <a:moveTo>
                  <a:pt x="395640" y="541451"/>
                </a:moveTo>
                <a:cubicBezTo>
                  <a:pt x="378323" y="548133"/>
                  <a:pt x="360303" y="552833"/>
                  <a:pt x="341928" y="555460"/>
                </a:cubicBezTo>
                <a:lnTo>
                  <a:pt x="341618" y="380023"/>
                </a:lnTo>
                <a:lnTo>
                  <a:pt x="395640" y="325800"/>
                </a:lnTo>
                <a:lnTo>
                  <a:pt x="395640" y="541451"/>
                </a:lnTo>
                <a:close/>
                <a:moveTo>
                  <a:pt x="503629" y="461922"/>
                </a:moveTo>
                <a:cubicBezTo>
                  <a:pt x="497593" y="469721"/>
                  <a:pt x="491102" y="477157"/>
                  <a:pt x="484189" y="484191"/>
                </a:cubicBezTo>
                <a:cubicBezTo>
                  <a:pt x="473528" y="494826"/>
                  <a:pt x="461961" y="504510"/>
                  <a:pt x="449616" y="513135"/>
                </a:cubicBezTo>
                <a:lnTo>
                  <a:pt x="449640" y="292674"/>
                </a:lnTo>
                <a:lnTo>
                  <a:pt x="457910" y="300640"/>
                </a:lnTo>
                <a:lnTo>
                  <a:pt x="483636" y="326364"/>
                </a:lnTo>
                <a:lnTo>
                  <a:pt x="503626" y="346756"/>
                </a:lnTo>
                <a:close/>
                <a:moveTo>
                  <a:pt x="503655" y="306000"/>
                </a:moveTo>
                <a:lnTo>
                  <a:pt x="439456" y="241456"/>
                </a:lnTo>
                <a:lnTo>
                  <a:pt x="296045" y="384865"/>
                </a:lnTo>
                <a:lnTo>
                  <a:pt x="224045" y="312865"/>
                </a:lnTo>
                <a:lnTo>
                  <a:pt x="94229" y="442681"/>
                </a:lnTo>
                <a:cubicBezTo>
                  <a:pt x="80184" y="420979"/>
                  <a:pt x="69582" y="397233"/>
                  <a:pt x="62801" y="372288"/>
                </a:cubicBezTo>
                <a:lnTo>
                  <a:pt x="224045" y="211042"/>
                </a:lnTo>
                <a:lnTo>
                  <a:pt x="296045" y="283042"/>
                </a:lnTo>
                <a:lnTo>
                  <a:pt x="388544" y="190544"/>
                </a:lnTo>
                <a:lnTo>
                  <a:pt x="324255" y="126340"/>
                </a:lnTo>
                <a:lnTo>
                  <a:pt x="485618" y="126382"/>
                </a:lnTo>
                <a:cubicBezTo>
                  <a:pt x="495559" y="126354"/>
                  <a:pt x="503640" y="134391"/>
                  <a:pt x="503668" y="144332"/>
                </a:cubicBezTo>
                <a:close/>
              </a:path>
            </a:pathLst>
          </a:custGeom>
          <a:solidFill>
            <a:schemeClr val="bg1"/>
          </a:solidFill>
          <a:ln w="714"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55 Roman"/>
              <a:ea typeface="+mn-ea"/>
              <a:cs typeface="+mn-cs"/>
            </a:endParaRPr>
          </a:p>
        </p:txBody>
      </p:sp>
      <p:sp>
        <p:nvSpPr>
          <p:cNvPr id="66" name="Grafik 36">
            <a:extLst>
              <a:ext uri="{FF2B5EF4-FFF2-40B4-BE49-F238E27FC236}">
                <a16:creationId xmlns:a16="http://schemas.microsoft.com/office/drawing/2014/main" id="{061BCCD0-8844-4E9E-8D0B-559736363EAA}"/>
              </a:ext>
            </a:extLst>
          </p:cNvPr>
          <p:cNvSpPr>
            <a:spLocks noChangeAspect="1"/>
          </p:cNvSpPr>
          <p:nvPr userDrawn="1"/>
        </p:nvSpPr>
        <p:spPr>
          <a:xfrm>
            <a:off x="918630" y="4187432"/>
            <a:ext cx="366883" cy="378117"/>
          </a:xfrm>
          <a:custGeom>
            <a:avLst/>
            <a:gdLst>
              <a:gd name="connsiteX0" fmla="*/ 180000 w 594000"/>
              <a:gd name="connsiteY0" fmla="*/ 576000 h 612000"/>
              <a:gd name="connsiteX1" fmla="*/ 180000 w 594000"/>
              <a:gd name="connsiteY1" fmla="*/ 447696 h 612000"/>
              <a:gd name="connsiteX2" fmla="*/ 126000 w 594000"/>
              <a:gd name="connsiteY2" fmla="*/ 378000 h 612000"/>
              <a:gd name="connsiteX3" fmla="*/ 126000 w 594000"/>
              <a:gd name="connsiteY3" fmla="*/ 297000 h 612000"/>
              <a:gd name="connsiteX4" fmla="*/ 138672 w 594000"/>
              <a:gd name="connsiteY4" fmla="*/ 239832 h 612000"/>
              <a:gd name="connsiteX5" fmla="*/ 61488 w 594000"/>
              <a:gd name="connsiteY5" fmla="*/ 207216 h 612000"/>
              <a:gd name="connsiteX6" fmla="*/ 0 w 594000"/>
              <a:gd name="connsiteY6" fmla="*/ 306000 h 612000"/>
              <a:gd name="connsiteX7" fmla="*/ 0 w 594000"/>
              <a:gd name="connsiteY7" fmla="*/ 391752 h 612000"/>
              <a:gd name="connsiteX8" fmla="*/ 51120 w 594000"/>
              <a:gd name="connsiteY8" fmla="*/ 442800 h 612000"/>
              <a:gd name="connsiteX9" fmla="*/ 51120 w 594000"/>
              <a:gd name="connsiteY9" fmla="*/ 576000 h 612000"/>
              <a:gd name="connsiteX10" fmla="*/ 86616 w 594000"/>
              <a:gd name="connsiteY10" fmla="*/ 612000 h 612000"/>
              <a:gd name="connsiteX11" fmla="*/ 86832 w 594000"/>
              <a:gd name="connsiteY11" fmla="*/ 612000 h 612000"/>
              <a:gd name="connsiteX12" fmla="*/ 193824 w 594000"/>
              <a:gd name="connsiteY12" fmla="*/ 612000 h 612000"/>
              <a:gd name="connsiteX13" fmla="*/ 180000 w 594000"/>
              <a:gd name="connsiteY13" fmla="*/ 576000 h 612000"/>
              <a:gd name="connsiteX14" fmla="*/ 532512 w 594000"/>
              <a:gd name="connsiteY14" fmla="*/ 207144 h 612000"/>
              <a:gd name="connsiteX15" fmla="*/ 455328 w 594000"/>
              <a:gd name="connsiteY15" fmla="*/ 239760 h 612000"/>
              <a:gd name="connsiteX16" fmla="*/ 468000 w 594000"/>
              <a:gd name="connsiteY16" fmla="*/ 296928 h 612000"/>
              <a:gd name="connsiteX17" fmla="*/ 468000 w 594000"/>
              <a:gd name="connsiteY17" fmla="*/ 378000 h 612000"/>
              <a:gd name="connsiteX18" fmla="*/ 414000 w 594000"/>
              <a:gd name="connsiteY18" fmla="*/ 447696 h 612000"/>
              <a:gd name="connsiteX19" fmla="*/ 414000 w 594000"/>
              <a:gd name="connsiteY19" fmla="*/ 576000 h 612000"/>
              <a:gd name="connsiteX20" fmla="*/ 400176 w 594000"/>
              <a:gd name="connsiteY20" fmla="*/ 612000 h 612000"/>
              <a:gd name="connsiteX21" fmla="*/ 507168 w 594000"/>
              <a:gd name="connsiteY21" fmla="*/ 612000 h 612000"/>
              <a:gd name="connsiteX22" fmla="*/ 542880 w 594000"/>
              <a:gd name="connsiteY22" fmla="*/ 576216 h 612000"/>
              <a:gd name="connsiteX23" fmla="*/ 542880 w 594000"/>
              <a:gd name="connsiteY23" fmla="*/ 576000 h 612000"/>
              <a:gd name="connsiteX24" fmla="*/ 542880 w 594000"/>
              <a:gd name="connsiteY24" fmla="*/ 442800 h 612000"/>
              <a:gd name="connsiteX25" fmla="*/ 594000 w 594000"/>
              <a:gd name="connsiteY25" fmla="*/ 391752 h 612000"/>
              <a:gd name="connsiteX26" fmla="*/ 594000 w 594000"/>
              <a:gd name="connsiteY26" fmla="*/ 306000 h 612000"/>
              <a:gd name="connsiteX27" fmla="*/ 532512 w 594000"/>
              <a:gd name="connsiteY27" fmla="*/ 207144 h 612000"/>
              <a:gd name="connsiteX28" fmla="*/ 450000 w 594000"/>
              <a:gd name="connsiteY28" fmla="*/ 36000 h 612000"/>
              <a:gd name="connsiteX29" fmla="*/ 402912 w 594000"/>
              <a:gd name="connsiteY29" fmla="*/ 49248 h 612000"/>
              <a:gd name="connsiteX30" fmla="*/ 404784 w 594000"/>
              <a:gd name="connsiteY30" fmla="*/ 53424 h 612000"/>
              <a:gd name="connsiteX31" fmla="*/ 387360 w 594000"/>
              <a:gd name="connsiteY31" fmla="*/ 173232 h 612000"/>
              <a:gd name="connsiteX32" fmla="*/ 392544 w 594000"/>
              <a:gd name="connsiteY32" fmla="*/ 175824 h 612000"/>
              <a:gd name="connsiteX33" fmla="*/ 440568 w 594000"/>
              <a:gd name="connsiteY33" fmla="*/ 215496 h 612000"/>
              <a:gd name="connsiteX34" fmla="*/ 539424 w 594000"/>
              <a:gd name="connsiteY34" fmla="*/ 135288 h 612000"/>
              <a:gd name="connsiteX35" fmla="*/ 459216 w 594000"/>
              <a:gd name="connsiteY35" fmla="*/ 36432 h 612000"/>
              <a:gd name="connsiteX36" fmla="*/ 450000 w 594000"/>
              <a:gd name="connsiteY36" fmla="*/ 36000 h 612000"/>
              <a:gd name="connsiteX37" fmla="*/ 396000 w 594000"/>
              <a:gd name="connsiteY37" fmla="*/ 99000 h 612000"/>
              <a:gd name="connsiteX38" fmla="*/ 297000 w 594000"/>
              <a:gd name="connsiteY38" fmla="*/ 198000 h 612000"/>
              <a:gd name="connsiteX39" fmla="*/ 198000 w 594000"/>
              <a:gd name="connsiteY39" fmla="*/ 99000 h 612000"/>
              <a:gd name="connsiteX40" fmla="*/ 297000 w 594000"/>
              <a:gd name="connsiteY40" fmla="*/ 0 h 612000"/>
              <a:gd name="connsiteX41" fmla="*/ 396000 w 594000"/>
              <a:gd name="connsiteY41" fmla="*/ 99000 h 612000"/>
              <a:gd name="connsiteX42" fmla="*/ 384624 w 594000"/>
              <a:gd name="connsiteY42" fmla="*/ 192024 h 612000"/>
              <a:gd name="connsiteX43" fmla="*/ 209304 w 594000"/>
              <a:gd name="connsiteY43" fmla="*/ 192024 h 612000"/>
              <a:gd name="connsiteX44" fmla="*/ 144000 w 594000"/>
              <a:gd name="connsiteY44" fmla="*/ 297000 h 612000"/>
              <a:gd name="connsiteX45" fmla="*/ 144000 w 594000"/>
              <a:gd name="connsiteY45" fmla="*/ 378000 h 612000"/>
              <a:gd name="connsiteX46" fmla="*/ 198000 w 594000"/>
              <a:gd name="connsiteY46" fmla="*/ 432000 h 612000"/>
              <a:gd name="connsiteX47" fmla="*/ 198000 w 594000"/>
              <a:gd name="connsiteY47" fmla="*/ 432000 h 612000"/>
              <a:gd name="connsiteX48" fmla="*/ 198000 w 594000"/>
              <a:gd name="connsiteY48" fmla="*/ 576000 h 612000"/>
              <a:gd name="connsiteX49" fmla="*/ 234000 w 594000"/>
              <a:gd name="connsiteY49" fmla="*/ 612000 h 612000"/>
              <a:gd name="connsiteX50" fmla="*/ 360000 w 594000"/>
              <a:gd name="connsiteY50" fmla="*/ 612000 h 612000"/>
              <a:gd name="connsiteX51" fmla="*/ 396000 w 594000"/>
              <a:gd name="connsiteY51" fmla="*/ 576000 h 612000"/>
              <a:gd name="connsiteX52" fmla="*/ 396000 w 594000"/>
              <a:gd name="connsiteY52" fmla="*/ 432000 h 612000"/>
              <a:gd name="connsiteX53" fmla="*/ 450000 w 594000"/>
              <a:gd name="connsiteY53" fmla="*/ 378000 h 612000"/>
              <a:gd name="connsiteX54" fmla="*/ 450000 w 594000"/>
              <a:gd name="connsiteY54" fmla="*/ 378000 h 612000"/>
              <a:gd name="connsiteX55" fmla="*/ 450000 w 594000"/>
              <a:gd name="connsiteY55" fmla="*/ 297000 h 612000"/>
              <a:gd name="connsiteX56" fmla="*/ 384624 w 594000"/>
              <a:gd name="connsiteY56" fmla="*/ 192024 h 612000"/>
              <a:gd name="connsiteX57" fmla="*/ 297000 w 594000"/>
              <a:gd name="connsiteY57" fmla="*/ 414000 h 612000"/>
              <a:gd name="connsiteX58" fmla="*/ 270000 w 594000"/>
              <a:gd name="connsiteY58" fmla="*/ 378648 h 612000"/>
              <a:gd name="connsiteX59" fmla="*/ 286560 w 594000"/>
              <a:gd name="connsiteY59" fmla="*/ 252000 h 612000"/>
              <a:gd name="connsiteX60" fmla="*/ 308160 w 594000"/>
              <a:gd name="connsiteY60" fmla="*/ 252000 h 612000"/>
              <a:gd name="connsiteX61" fmla="*/ 324000 w 594000"/>
              <a:gd name="connsiteY61" fmla="*/ 378648 h 612000"/>
              <a:gd name="connsiteX62" fmla="*/ 297000 w 594000"/>
              <a:gd name="connsiteY62" fmla="*/ 414000 h 612000"/>
              <a:gd name="connsiteX63" fmla="*/ 153360 w 594000"/>
              <a:gd name="connsiteY63" fmla="*/ 215496 h 612000"/>
              <a:gd name="connsiteX64" fmla="*/ 201384 w 594000"/>
              <a:gd name="connsiteY64" fmla="*/ 175824 h 612000"/>
              <a:gd name="connsiteX65" fmla="*/ 206568 w 594000"/>
              <a:gd name="connsiteY65" fmla="*/ 173232 h 612000"/>
              <a:gd name="connsiteX66" fmla="*/ 189144 w 594000"/>
              <a:gd name="connsiteY66" fmla="*/ 53424 h 612000"/>
              <a:gd name="connsiteX67" fmla="*/ 191016 w 594000"/>
              <a:gd name="connsiteY67" fmla="*/ 49248 h 612000"/>
              <a:gd name="connsiteX68" fmla="*/ 67248 w 594000"/>
              <a:gd name="connsiteY68" fmla="*/ 78912 h 612000"/>
              <a:gd name="connsiteX69" fmla="*/ 96912 w 594000"/>
              <a:gd name="connsiteY69" fmla="*/ 202680 h 612000"/>
              <a:gd name="connsiteX70" fmla="*/ 143928 w 594000"/>
              <a:gd name="connsiteY70" fmla="*/ 215928 h 612000"/>
              <a:gd name="connsiteX71" fmla="*/ 153360 w 594000"/>
              <a:gd name="connsiteY71" fmla="*/ 215496 h 61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594000" h="612000">
                <a:moveTo>
                  <a:pt x="180000" y="576000"/>
                </a:moveTo>
                <a:lnTo>
                  <a:pt x="180000" y="447696"/>
                </a:lnTo>
                <a:cubicBezTo>
                  <a:pt x="148248" y="439416"/>
                  <a:pt x="126072" y="410760"/>
                  <a:pt x="126000" y="378000"/>
                </a:cubicBezTo>
                <a:lnTo>
                  <a:pt x="126000" y="297000"/>
                </a:lnTo>
                <a:cubicBezTo>
                  <a:pt x="126000" y="277272"/>
                  <a:pt x="130320" y="257688"/>
                  <a:pt x="138672" y="239832"/>
                </a:cubicBezTo>
                <a:cubicBezTo>
                  <a:pt x="109872" y="238608"/>
                  <a:pt x="82440" y="227016"/>
                  <a:pt x="61488" y="207216"/>
                </a:cubicBezTo>
                <a:cubicBezTo>
                  <a:pt x="23832" y="225720"/>
                  <a:pt x="0" y="264024"/>
                  <a:pt x="0" y="306000"/>
                </a:cubicBezTo>
                <a:lnTo>
                  <a:pt x="0" y="391752"/>
                </a:lnTo>
                <a:cubicBezTo>
                  <a:pt x="0" y="419832"/>
                  <a:pt x="23040" y="442800"/>
                  <a:pt x="51120" y="442800"/>
                </a:cubicBezTo>
                <a:lnTo>
                  <a:pt x="51120" y="576000"/>
                </a:lnTo>
                <a:cubicBezTo>
                  <a:pt x="50976" y="595728"/>
                  <a:pt x="66888" y="611856"/>
                  <a:pt x="86616" y="612000"/>
                </a:cubicBezTo>
                <a:cubicBezTo>
                  <a:pt x="86688" y="612000"/>
                  <a:pt x="86760" y="612000"/>
                  <a:pt x="86832" y="612000"/>
                </a:cubicBezTo>
                <a:lnTo>
                  <a:pt x="193824" y="612000"/>
                </a:lnTo>
                <a:cubicBezTo>
                  <a:pt x="184896" y="602136"/>
                  <a:pt x="180000" y="589320"/>
                  <a:pt x="180000" y="576000"/>
                </a:cubicBezTo>
                <a:close/>
                <a:moveTo>
                  <a:pt x="532512" y="207144"/>
                </a:moveTo>
                <a:cubicBezTo>
                  <a:pt x="511560" y="226944"/>
                  <a:pt x="484128" y="238536"/>
                  <a:pt x="455328" y="239760"/>
                </a:cubicBezTo>
                <a:cubicBezTo>
                  <a:pt x="463680" y="257688"/>
                  <a:pt x="468000" y="277200"/>
                  <a:pt x="468000" y="296928"/>
                </a:cubicBezTo>
                <a:lnTo>
                  <a:pt x="468000" y="378000"/>
                </a:lnTo>
                <a:cubicBezTo>
                  <a:pt x="467928" y="410832"/>
                  <a:pt x="445752" y="439488"/>
                  <a:pt x="414000" y="447696"/>
                </a:cubicBezTo>
                <a:lnTo>
                  <a:pt x="414000" y="576000"/>
                </a:lnTo>
                <a:cubicBezTo>
                  <a:pt x="414000" y="589320"/>
                  <a:pt x="409104" y="602136"/>
                  <a:pt x="400176" y="612000"/>
                </a:cubicBezTo>
                <a:lnTo>
                  <a:pt x="507168" y="612000"/>
                </a:lnTo>
                <a:cubicBezTo>
                  <a:pt x="526896" y="612000"/>
                  <a:pt x="542880" y="595944"/>
                  <a:pt x="542880" y="576216"/>
                </a:cubicBezTo>
                <a:cubicBezTo>
                  <a:pt x="542880" y="576144"/>
                  <a:pt x="542880" y="576072"/>
                  <a:pt x="542880" y="576000"/>
                </a:cubicBezTo>
                <a:lnTo>
                  <a:pt x="542880" y="442800"/>
                </a:lnTo>
                <a:cubicBezTo>
                  <a:pt x="570960" y="442800"/>
                  <a:pt x="594000" y="419832"/>
                  <a:pt x="594000" y="391752"/>
                </a:cubicBezTo>
                <a:lnTo>
                  <a:pt x="594000" y="306000"/>
                </a:lnTo>
                <a:cubicBezTo>
                  <a:pt x="594000" y="264024"/>
                  <a:pt x="570168" y="225720"/>
                  <a:pt x="532512" y="207144"/>
                </a:cubicBezTo>
                <a:close/>
                <a:moveTo>
                  <a:pt x="450000" y="36000"/>
                </a:moveTo>
                <a:cubicBezTo>
                  <a:pt x="433368" y="36000"/>
                  <a:pt x="417096" y="40608"/>
                  <a:pt x="402912" y="49248"/>
                </a:cubicBezTo>
                <a:cubicBezTo>
                  <a:pt x="403560" y="50616"/>
                  <a:pt x="404208" y="51984"/>
                  <a:pt x="404784" y="53424"/>
                </a:cubicBezTo>
                <a:cubicBezTo>
                  <a:pt x="421704" y="93528"/>
                  <a:pt x="415008" y="139680"/>
                  <a:pt x="387360" y="173232"/>
                </a:cubicBezTo>
                <a:lnTo>
                  <a:pt x="392544" y="175824"/>
                </a:lnTo>
                <a:cubicBezTo>
                  <a:pt x="411408" y="185112"/>
                  <a:pt x="427824" y="198720"/>
                  <a:pt x="440568" y="215496"/>
                </a:cubicBezTo>
                <a:cubicBezTo>
                  <a:pt x="490032" y="220680"/>
                  <a:pt x="534240" y="184752"/>
                  <a:pt x="539424" y="135288"/>
                </a:cubicBezTo>
                <a:cubicBezTo>
                  <a:pt x="544608" y="85824"/>
                  <a:pt x="508680" y="41616"/>
                  <a:pt x="459216" y="36432"/>
                </a:cubicBezTo>
                <a:cubicBezTo>
                  <a:pt x="456192" y="36144"/>
                  <a:pt x="453096" y="36000"/>
                  <a:pt x="450000" y="36000"/>
                </a:cubicBezTo>
                <a:close/>
                <a:moveTo>
                  <a:pt x="396000" y="99000"/>
                </a:moveTo>
                <a:cubicBezTo>
                  <a:pt x="396000" y="153648"/>
                  <a:pt x="351648" y="198000"/>
                  <a:pt x="297000" y="198000"/>
                </a:cubicBezTo>
                <a:cubicBezTo>
                  <a:pt x="242352" y="198000"/>
                  <a:pt x="198000" y="153648"/>
                  <a:pt x="198000" y="99000"/>
                </a:cubicBezTo>
                <a:cubicBezTo>
                  <a:pt x="198000" y="44352"/>
                  <a:pt x="242352" y="0"/>
                  <a:pt x="297000" y="0"/>
                </a:cubicBezTo>
                <a:cubicBezTo>
                  <a:pt x="351648" y="0"/>
                  <a:pt x="396000" y="44352"/>
                  <a:pt x="396000" y="99000"/>
                </a:cubicBezTo>
                <a:close/>
                <a:moveTo>
                  <a:pt x="384624" y="192024"/>
                </a:moveTo>
                <a:cubicBezTo>
                  <a:pt x="335376" y="238392"/>
                  <a:pt x="258552" y="238392"/>
                  <a:pt x="209304" y="192024"/>
                </a:cubicBezTo>
                <a:cubicBezTo>
                  <a:pt x="169344" y="211680"/>
                  <a:pt x="144000" y="252432"/>
                  <a:pt x="144000" y="297000"/>
                </a:cubicBezTo>
                <a:lnTo>
                  <a:pt x="144000" y="378000"/>
                </a:lnTo>
                <a:cubicBezTo>
                  <a:pt x="144000" y="407808"/>
                  <a:pt x="168192" y="432000"/>
                  <a:pt x="198000" y="432000"/>
                </a:cubicBezTo>
                <a:lnTo>
                  <a:pt x="198000" y="432000"/>
                </a:lnTo>
                <a:lnTo>
                  <a:pt x="198000" y="576000"/>
                </a:lnTo>
                <a:cubicBezTo>
                  <a:pt x="198000" y="595872"/>
                  <a:pt x="214128" y="612000"/>
                  <a:pt x="234000" y="612000"/>
                </a:cubicBezTo>
                <a:lnTo>
                  <a:pt x="360000" y="612000"/>
                </a:lnTo>
                <a:cubicBezTo>
                  <a:pt x="379872" y="612000"/>
                  <a:pt x="396000" y="595872"/>
                  <a:pt x="396000" y="576000"/>
                </a:cubicBezTo>
                <a:lnTo>
                  <a:pt x="396000" y="432000"/>
                </a:lnTo>
                <a:cubicBezTo>
                  <a:pt x="425808" y="432000"/>
                  <a:pt x="450000" y="407808"/>
                  <a:pt x="450000" y="378000"/>
                </a:cubicBezTo>
                <a:lnTo>
                  <a:pt x="450000" y="378000"/>
                </a:lnTo>
                <a:lnTo>
                  <a:pt x="450000" y="297000"/>
                </a:lnTo>
                <a:cubicBezTo>
                  <a:pt x="450000" y="252432"/>
                  <a:pt x="424656" y="211680"/>
                  <a:pt x="384624" y="192024"/>
                </a:cubicBezTo>
                <a:close/>
                <a:moveTo>
                  <a:pt x="297000" y="414000"/>
                </a:moveTo>
                <a:lnTo>
                  <a:pt x="270000" y="378648"/>
                </a:lnTo>
                <a:lnTo>
                  <a:pt x="286560" y="252000"/>
                </a:lnTo>
                <a:lnTo>
                  <a:pt x="308160" y="252000"/>
                </a:lnTo>
                <a:lnTo>
                  <a:pt x="324000" y="378648"/>
                </a:lnTo>
                <a:lnTo>
                  <a:pt x="297000" y="414000"/>
                </a:lnTo>
                <a:close/>
                <a:moveTo>
                  <a:pt x="153360" y="215496"/>
                </a:moveTo>
                <a:cubicBezTo>
                  <a:pt x="166032" y="198720"/>
                  <a:pt x="182520" y="185112"/>
                  <a:pt x="201384" y="175824"/>
                </a:cubicBezTo>
                <a:lnTo>
                  <a:pt x="206568" y="173232"/>
                </a:lnTo>
                <a:cubicBezTo>
                  <a:pt x="178992" y="139608"/>
                  <a:pt x="172296" y="93456"/>
                  <a:pt x="189144" y="53424"/>
                </a:cubicBezTo>
                <a:cubicBezTo>
                  <a:pt x="189720" y="51984"/>
                  <a:pt x="190368" y="50616"/>
                  <a:pt x="191016" y="49248"/>
                </a:cubicBezTo>
                <a:cubicBezTo>
                  <a:pt x="148680" y="23256"/>
                  <a:pt x="93240" y="36576"/>
                  <a:pt x="67248" y="78912"/>
                </a:cubicBezTo>
                <a:cubicBezTo>
                  <a:pt x="41256" y="121248"/>
                  <a:pt x="54576" y="176688"/>
                  <a:pt x="96912" y="202680"/>
                </a:cubicBezTo>
                <a:cubicBezTo>
                  <a:pt x="111096" y="211392"/>
                  <a:pt x="127368" y="215928"/>
                  <a:pt x="143928" y="215928"/>
                </a:cubicBezTo>
                <a:cubicBezTo>
                  <a:pt x="147168" y="216000"/>
                  <a:pt x="150264" y="215856"/>
                  <a:pt x="153360" y="215496"/>
                </a:cubicBezTo>
                <a:close/>
              </a:path>
            </a:pathLst>
          </a:custGeom>
          <a:solidFill>
            <a:schemeClr val="bg1"/>
          </a:solidFill>
          <a:ln w="714" cap="flat">
            <a:noFill/>
            <a:prstDash val="solid"/>
            <a:miter/>
          </a:ln>
        </p:spPr>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013" b="0" i="0" u="none" strike="noStrike" kern="1200" cap="none" spc="0" normalizeH="0" baseline="0" noProof="0">
              <a:ln>
                <a:noFill/>
              </a:ln>
              <a:solidFill>
                <a:srgbClr val="000000"/>
              </a:solidFill>
              <a:effectLst/>
              <a:uLnTx/>
              <a:uFillTx/>
              <a:latin typeface="Helvetica 55 Roman"/>
              <a:ea typeface="+mn-ea"/>
              <a:cs typeface="+mn-cs"/>
            </a:endParaRPr>
          </a:p>
        </p:txBody>
      </p:sp>
      <p:sp>
        <p:nvSpPr>
          <p:cNvPr id="67" name="Rectangle 8">
            <a:extLst>
              <a:ext uri="{FF2B5EF4-FFF2-40B4-BE49-F238E27FC236}">
                <a16:creationId xmlns:a16="http://schemas.microsoft.com/office/drawing/2014/main" id="{F65AED61-223C-4BAA-AFBB-55864A225539}"/>
              </a:ext>
            </a:extLst>
          </p:cNvPr>
          <p:cNvSpPr/>
          <p:nvPr userDrawn="1"/>
        </p:nvSpPr>
        <p:spPr>
          <a:xfrm>
            <a:off x="0" y="3961372"/>
            <a:ext cx="2903321" cy="12475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lstStyle/>
          <a:p>
            <a:pPr marL="303512" marR="0" lvl="0" indent="-170205" algn="l" defTabSz="685800" rtl="0" eaLnBrk="0" fontAlgn="auto" latinLnBrk="0" hangingPunct="0">
              <a:lnSpc>
                <a:spcPct val="100000"/>
              </a:lnSpc>
              <a:spcBef>
                <a:spcPts val="0"/>
              </a:spcBef>
              <a:spcAft>
                <a:spcPts val="0"/>
              </a:spcAft>
              <a:buClrTx/>
              <a:buSzTx/>
              <a:buFontTx/>
              <a:buNone/>
              <a:tabLst/>
              <a:defRPr/>
            </a:pPr>
            <a:r>
              <a:rPr kumimoji="0" lang="fr-FR" altLang="fr-FR" sz="900" b="1" i="0" u="none" strike="noStrike" kern="1200" cap="none" spc="0" normalizeH="0" baseline="0" noProof="0">
                <a:ln>
                  <a:noFill/>
                </a:ln>
                <a:solidFill>
                  <a:srgbClr val="FF7900"/>
                </a:solidFill>
                <a:effectLst/>
                <a:uLnTx/>
                <a:uFillTx/>
                <a:latin typeface="+mj-lt"/>
                <a:ea typeface="ＭＳ Ｐゴシック" pitchFamily="34" charset="-128"/>
                <a:cs typeface="+mn-cs"/>
              </a:rPr>
              <a:t>Customer profile</a:t>
            </a:r>
          </a:p>
        </p:txBody>
      </p:sp>
    </p:spTree>
    <p:extLst>
      <p:ext uri="{BB962C8B-B14F-4D97-AF65-F5344CB8AC3E}">
        <p14:creationId xmlns:p14="http://schemas.microsoft.com/office/powerpoint/2010/main" val="514898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1.xml"/><Relationship Id="rId7"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7" name="Title Placeholder 1"/>
          <p:cNvSpPr>
            <a:spLocks noGrp="1"/>
          </p:cNvSpPr>
          <p:nvPr>
            <p:ph type="title"/>
          </p:nvPr>
        </p:nvSpPr>
        <p:spPr bwMode="auto">
          <a:xfrm>
            <a:off x="339725" y="339724"/>
            <a:ext cx="8470900" cy="621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defTabSz="514350" fontAlgn="base">
              <a:spcAft>
                <a:spcPts val="0"/>
              </a:spcAft>
            </a:pPr>
            <a:r>
              <a:rPr lang="en-US" altLang="en-US" noProof="0"/>
              <a:t>Click here to enter the main title</a:t>
            </a:r>
          </a:p>
        </p:txBody>
      </p:sp>
      <p:sp>
        <p:nvSpPr>
          <p:cNvPr id="8" name="Text Placeholder 2"/>
          <p:cNvSpPr>
            <a:spLocks noGrp="1"/>
          </p:cNvSpPr>
          <p:nvPr>
            <p:ph type="body" idx="1"/>
          </p:nvPr>
        </p:nvSpPr>
        <p:spPr bwMode="auto">
          <a:xfrm>
            <a:off x="336550" y="1149350"/>
            <a:ext cx="8474075"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173038" lvl="0" indent="-173038">
              <a:buClr>
                <a:srgbClr val="FF6600"/>
              </a:buClr>
              <a:buFont typeface="Wingdings" panose="05000000000000000000" pitchFamily="2" charset="2"/>
              <a:buChar char="§"/>
            </a:pPr>
            <a:endParaRPr lang="en-US" altLang="en-US" noProof="0"/>
          </a:p>
        </p:txBody>
      </p:sp>
      <p:sp>
        <p:nvSpPr>
          <p:cNvPr id="11" name="Espace réservé de la date 10"/>
          <p:cNvSpPr>
            <a:spLocks noGrp="1"/>
          </p:cNvSpPr>
          <p:nvPr>
            <p:ph type="dt" sz="half" idx="2"/>
          </p:nvPr>
        </p:nvSpPr>
        <p:spPr>
          <a:xfrm>
            <a:off x="7314207" y="4699002"/>
            <a:ext cx="1496418" cy="273049"/>
          </a:xfrm>
          <a:prstGeom prst="rect">
            <a:avLst/>
          </a:prstGeom>
        </p:spPr>
        <p:txBody>
          <a:bodyPr wrap="square" lIns="0" tIns="0" rIns="0" bIns="0" anchor="b">
            <a:noAutofit/>
          </a:bodyPr>
          <a:lstStyle>
            <a:lvl1pPr algn="r">
              <a:defRPr kumimoji="0" lang="fr-FR" sz="800" b="1" i="0" u="none" strike="noStrike" cap="none" spc="0" normalizeH="0" baseline="0" smtClean="0">
                <a:ln>
                  <a:noFill/>
                </a:ln>
                <a:solidFill>
                  <a:srgbClr val="FF6600"/>
                </a:solidFill>
                <a:effectLst/>
                <a:uLnTx/>
                <a:uFillTx/>
                <a:latin typeface="Arial" panose="020B0604020202020204" pitchFamily="34" charset="0"/>
                <a:cs typeface="Arial" panose="020B0604020202020204" pitchFamily="34" charset="0"/>
              </a:defRPr>
            </a:lvl1pPr>
          </a:lstStyle>
          <a:p>
            <a:pPr defTabSz="914400" fontAlgn="base">
              <a:lnSpc>
                <a:spcPct val="85000"/>
              </a:lnSpc>
              <a:spcBef>
                <a:spcPct val="0"/>
              </a:spcBef>
              <a:spcAft>
                <a:spcPts val="1200"/>
              </a:spcAft>
              <a:buClr>
                <a:srgbClr val="FFFFFF"/>
              </a:buClr>
              <a:buFont typeface="Helvetica 75" panose="020B0804020202020204" pitchFamily="34" charset="0"/>
              <a:buNone/>
            </a:pPr>
            <a:fld id="{A8F75AA7-BD7E-4DB1-B6FF-F8B22CA8B5A3}" type="datetime3">
              <a:rPr lang="en-US" noProof="0" smtClean="0"/>
              <a:t>12 February 2025</a:t>
            </a:fld>
            <a:endParaRPr lang="en-US" noProof="0"/>
          </a:p>
        </p:txBody>
      </p:sp>
      <p:sp>
        <p:nvSpPr>
          <p:cNvPr id="12" name="Espace réservé du pied de page 11"/>
          <p:cNvSpPr>
            <a:spLocks noGrp="1"/>
          </p:cNvSpPr>
          <p:nvPr>
            <p:ph type="ftr" sz="quarter" idx="3"/>
          </p:nvPr>
        </p:nvSpPr>
        <p:spPr>
          <a:xfrm>
            <a:off x="653057" y="4699001"/>
            <a:ext cx="6649443" cy="273050"/>
          </a:xfrm>
          <a:prstGeom prst="rect">
            <a:avLst/>
          </a:prstGeom>
        </p:spPr>
        <p:txBody>
          <a:bodyPr wrap="square" lIns="0" tIns="0" rIns="0" bIns="0" anchor="b">
            <a:noAutofit/>
          </a:bodyPr>
          <a:lstStyle>
            <a:lvl1pPr>
              <a:defRPr kumimoji="0" lang="fr-FR" sz="800" b="1" i="0" u="none" strike="noStrike" cap="none" spc="0" normalizeH="0" baseline="0">
                <a:ln>
                  <a:noFill/>
                </a:ln>
                <a:solidFill>
                  <a:srgbClr val="FF6600"/>
                </a:solidFill>
                <a:effectLst/>
                <a:uLnTx/>
                <a:uFillTx/>
                <a:latin typeface="Arial" panose="020B0604020202020204" pitchFamily="34" charset="0"/>
                <a:cs typeface="Arial" panose="020B0604020202020204" pitchFamily="34" charset="0"/>
              </a:defRPr>
            </a:lvl1pPr>
          </a:lstStyle>
          <a:p>
            <a:pPr defTabSz="914400" fontAlgn="base">
              <a:lnSpc>
                <a:spcPct val="85000"/>
              </a:lnSpc>
              <a:spcBef>
                <a:spcPct val="0"/>
              </a:spcBef>
              <a:spcAft>
                <a:spcPts val="1200"/>
              </a:spcAft>
              <a:buClr>
                <a:srgbClr val="FFFFFF"/>
              </a:buClr>
              <a:buFont typeface="Helvetica 75" panose="020B0804020202020204" pitchFamily="34" charset="0"/>
              <a:buNone/>
            </a:pPr>
            <a:endParaRPr lang="en-US"/>
          </a:p>
        </p:txBody>
      </p:sp>
      <p:sp>
        <p:nvSpPr>
          <p:cNvPr id="14" name="Espace réservé du numéro de diapositive 12"/>
          <p:cNvSpPr>
            <a:spLocks noGrp="1"/>
          </p:cNvSpPr>
          <p:nvPr>
            <p:ph type="sldNum" sz="quarter" idx="4"/>
          </p:nvPr>
        </p:nvSpPr>
        <p:spPr>
          <a:xfrm>
            <a:off x="336550" y="4699002"/>
            <a:ext cx="304800" cy="273050"/>
          </a:xfrm>
          <a:prstGeom prst="rect">
            <a:avLst/>
          </a:prstGeom>
        </p:spPr>
        <p:txBody>
          <a:bodyPr wrap="square" lIns="0" tIns="0" rIns="0" bIns="0" anchor="b">
            <a:normAutofit/>
          </a:bodyPr>
          <a:lstStyle>
            <a:lvl1pPr>
              <a:defRPr kumimoji="0" lang="fr-FR" sz="800" b="1" i="0" u="none" strike="noStrike" cap="none" spc="0" normalizeH="0" baseline="0" smtClean="0">
                <a:ln>
                  <a:noFill/>
                </a:ln>
                <a:effectLst/>
                <a:uLnTx/>
                <a:uFillTx/>
                <a:latin typeface="Arial" panose="020B0604020202020204" pitchFamily="34" charset="0"/>
                <a:cs typeface="Arial" panose="020B0604020202020204" pitchFamily="34" charset="0"/>
              </a:defRPr>
            </a:lvl1pPr>
          </a:lstStyle>
          <a:p>
            <a:pPr defTabSz="914400" fontAlgn="base">
              <a:lnSpc>
                <a:spcPct val="85000"/>
              </a:lnSpc>
              <a:spcBef>
                <a:spcPct val="0"/>
              </a:spcBef>
              <a:spcAft>
                <a:spcPts val="1200"/>
              </a:spcAft>
              <a:buClr>
                <a:srgbClr val="FFFFFF"/>
              </a:buClr>
              <a:buFont typeface="Helvetica 75" panose="020B0804020202020204" pitchFamily="34" charset="0"/>
              <a:buNone/>
            </a:pPr>
            <a:fld id="{D2E76607-2D5C-4795-95A8-F14AACACCD7C}" type="slidenum">
              <a:rPr lang="en-US" noProof="0" smtClean="0"/>
              <a:pPr defTabSz="914400" fontAlgn="base">
                <a:lnSpc>
                  <a:spcPct val="85000"/>
                </a:lnSpc>
                <a:spcBef>
                  <a:spcPct val="0"/>
                </a:spcBef>
                <a:spcAft>
                  <a:spcPts val="1200"/>
                </a:spcAft>
                <a:buClr>
                  <a:srgbClr val="FFFFFF"/>
                </a:buClr>
                <a:buFont typeface="Helvetica 75" panose="020B0804020202020204" pitchFamily="34" charset="0"/>
                <a:buNone/>
              </a:pPr>
              <a:t>‹#›</a:t>
            </a:fld>
            <a:endParaRPr lang="en-US" noProof="0"/>
          </a:p>
        </p:txBody>
      </p:sp>
      <p:sp>
        <p:nvSpPr>
          <p:cNvPr id="3" name="TextBox 2" hidden="1">
            <a:extLst>
              <a:ext uri="{FF2B5EF4-FFF2-40B4-BE49-F238E27FC236}">
                <a16:creationId xmlns:a16="http://schemas.microsoft.com/office/drawing/2014/main" id="{164B7B93-7A85-4CFF-E5EE-29EFBF4C0D0D}"/>
              </a:ext>
            </a:extLst>
          </p:cNvPr>
          <p:cNvSpPr txBox="1"/>
          <p:nvPr userDrawn="1">
            <p:extLst>
              <p:ext uri="{1162E1C5-73C7-4A58-AE30-91384D911F3F}">
                <p184:classification xmlns:p184="http://schemas.microsoft.com/office/powerpoint/2018/4/main" val="ftr"/>
              </p:ext>
            </p:extLst>
          </p:nvPr>
        </p:nvSpPr>
        <p:spPr>
          <a:xfrm>
            <a:off x="4106037" y="4929188"/>
            <a:ext cx="960438" cy="152400"/>
          </a:xfrm>
          <a:prstGeom prst="rect">
            <a:avLst/>
          </a:prstGeom>
        </p:spPr>
        <p:txBody>
          <a:bodyPr horzOverflow="overflow" lIns="0" tIns="0" rIns="0" bIns="0">
            <a:spAutoFit/>
          </a:bodyPr>
          <a:lstStyle/>
          <a:p>
            <a:pPr algn="l"/>
            <a:r>
              <a:rPr lang="de-DE" sz="1000">
                <a:solidFill>
                  <a:srgbClr val="FF7900"/>
                </a:solidFill>
                <a:latin typeface="Calibri" panose="020F0502020204030204" pitchFamily="34" charset="0"/>
                <a:cs typeface="Calibri" panose="020F0502020204030204" pitchFamily="34" charset="0"/>
              </a:rPr>
              <a:t>Orange Restricted</a:t>
            </a:r>
          </a:p>
        </p:txBody>
      </p:sp>
    </p:spTree>
    <p:extLst>
      <p:ext uri="{BB962C8B-B14F-4D97-AF65-F5344CB8AC3E}">
        <p14:creationId xmlns:p14="http://schemas.microsoft.com/office/powerpoint/2010/main" val="214056601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38" r:id="rId3"/>
    <p:sldLayoutId id="2147483816" r:id="rId4"/>
    <p:sldLayoutId id="2147483817" r:id="rId5"/>
    <p:sldLayoutId id="2147483818" r:id="rId6"/>
    <p:sldLayoutId id="2147483819" r:id="rId7"/>
    <p:sldLayoutId id="2147483820" r:id="rId8"/>
    <p:sldLayoutId id="2147483821" r:id="rId9"/>
    <p:sldLayoutId id="2147483822" r:id="rId10"/>
    <p:sldLayoutId id="2147483832" r:id="rId11"/>
    <p:sldLayoutId id="2147483833" r:id="rId12"/>
    <p:sldLayoutId id="2147483828" r:id="rId13"/>
    <p:sldLayoutId id="2147483829" r:id="rId14"/>
    <p:sldLayoutId id="2147483839" r:id="rId15"/>
    <p:sldLayoutId id="2147483830" r:id="rId16"/>
    <p:sldLayoutId id="2147483831" r:id="rId17"/>
    <p:sldLayoutId id="2147483847" r:id="rId18"/>
  </p:sldLayoutIdLst>
  <mc:AlternateContent xmlns:mc="http://schemas.openxmlformats.org/markup-compatibility/2006">
    <mc:Choice xmlns:p14="http://schemas.microsoft.com/office/powerpoint/2010/main" Requires="p14">
      <p:transition p14:dur="250">
        <p:fade/>
      </p:transition>
    </mc:Choice>
    <mc:Fallback>
      <p:transition>
        <p:fade/>
      </p:transition>
    </mc:Fallback>
  </mc:AlternateContent>
  <p:hf sldNum="0" hdr="0"/>
  <p:txStyles>
    <p:titleStyle>
      <a:lvl1pPr algn="l" defTabSz="685800" rtl="0" eaLnBrk="1" latinLnBrk="0" hangingPunct="1">
        <a:lnSpc>
          <a:spcPct val="90000"/>
        </a:lnSpc>
        <a:spcBef>
          <a:spcPct val="0"/>
        </a:spcBef>
        <a:buNone/>
        <a:defRPr lang="fr-FR" altLang="en-US" sz="2100" b="1" kern="1200" noProof="0" dirty="0" smtClean="0">
          <a:solidFill>
            <a:schemeClr val="accent1"/>
          </a:solidFill>
          <a:latin typeface="+mj-lt"/>
          <a:ea typeface="Arial Unicode MS" panose="020B0604020202020204" pitchFamily="34" charset="-128"/>
          <a:cs typeface="Arial" panose="020B0604020202020204" pitchFamily="34" charset="0"/>
        </a:defRPr>
      </a:lvl1pPr>
    </p:titleStyle>
    <p:bodyStyle>
      <a:lvl1pPr marL="171450" indent="-171450" algn="l" defTabSz="514350" rtl="0" eaLnBrk="1" fontAlgn="base" latinLnBrk="0" hangingPunct="1">
        <a:lnSpc>
          <a:spcPct val="90000"/>
        </a:lnSpc>
        <a:spcBef>
          <a:spcPct val="0"/>
        </a:spcBef>
        <a:spcAft>
          <a:spcPts val="800"/>
        </a:spcAft>
        <a:buClr>
          <a:schemeClr val="accent1"/>
        </a:buClr>
        <a:buFont typeface="Wingdings" panose="05000000000000000000" pitchFamily="2" charset="2"/>
        <a:buChar char="§"/>
        <a:defRPr lang="fr-FR" altLang="en-US" sz="1400" b="0" i="0" kern="1200" baseline="0" dirty="0" smtClean="0">
          <a:solidFill>
            <a:schemeClr val="tx1"/>
          </a:solidFill>
          <a:latin typeface="+mn-lt"/>
          <a:ea typeface="Segoe UI" panose="020B0502040204020203" pitchFamily="34" charset="0"/>
          <a:cs typeface="Arial" panose="020B0604020202020204" pitchFamily="34" charset="0"/>
        </a:defRPr>
      </a:lvl1pPr>
      <a:lvl2pPr marL="458787" marR="0" indent="-285750" algn="l" defTabSz="514350" rtl="0" eaLnBrk="1" fontAlgn="base" latinLnBrk="0" hangingPunct="1">
        <a:lnSpc>
          <a:spcPct val="90000"/>
        </a:lnSpc>
        <a:spcBef>
          <a:spcPct val="0"/>
        </a:spcBef>
        <a:spcAft>
          <a:spcPts val="800"/>
        </a:spcAft>
        <a:buClr>
          <a:schemeClr val="accent1"/>
        </a:buClr>
        <a:buSzTx/>
        <a:buFont typeface="Wingdings" panose="05000000000000000000" pitchFamily="2" charset="2"/>
        <a:buChar char="§"/>
        <a:tabLst/>
        <a:defRPr lang="fr-FR" altLang="en-US" sz="1400" b="0" i="0" kern="1200" baseline="0" dirty="0" smtClean="0">
          <a:solidFill>
            <a:schemeClr val="tx1"/>
          </a:solidFill>
          <a:latin typeface="Arial" panose="020B0604020202020204" pitchFamily="34" charset="0"/>
          <a:ea typeface="Arial Unicode MS" panose="020B0604020202020204" pitchFamily="34" charset="-128"/>
          <a:cs typeface="Arial" panose="020B0604020202020204" pitchFamily="34" charset="0"/>
        </a:defRPr>
      </a:lvl2pPr>
      <a:lvl3pPr marL="631825" indent="-285750" algn="l" defTabSz="514350" rtl="0" eaLnBrk="1" fontAlgn="base" latinLnBrk="0" hangingPunct="1">
        <a:lnSpc>
          <a:spcPct val="90000"/>
        </a:lnSpc>
        <a:spcBef>
          <a:spcPct val="0"/>
        </a:spcBef>
        <a:spcAft>
          <a:spcPts val="800"/>
        </a:spcAft>
        <a:buClr>
          <a:schemeClr val="accent1"/>
        </a:buClr>
        <a:buFont typeface="Wingdings" panose="05000000000000000000" pitchFamily="2" charset="2"/>
        <a:buChar char="§"/>
        <a:defRPr lang="fr-FR" altLang="en-US" sz="1400" b="0" i="0" kern="1200" baseline="0" dirty="0" smtClean="0">
          <a:solidFill>
            <a:schemeClr val="tx1"/>
          </a:solidFill>
          <a:latin typeface="Arial" panose="020B0604020202020204" pitchFamily="34" charset="0"/>
          <a:ea typeface="ＭＳ Ｐゴシック" pitchFamily="34" charset="-128"/>
          <a:cs typeface="Arial" panose="020B0604020202020204" pitchFamily="34" charset="0"/>
        </a:defRPr>
      </a:lvl3pPr>
      <a:lvl4pPr marL="803275" indent="-285750" algn="l" defTabSz="514350" rtl="0" eaLnBrk="1" fontAlgn="base" latinLnBrk="0" hangingPunct="1">
        <a:lnSpc>
          <a:spcPct val="90000"/>
        </a:lnSpc>
        <a:spcBef>
          <a:spcPct val="0"/>
        </a:spcBef>
        <a:spcAft>
          <a:spcPts val="800"/>
        </a:spcAft>
        <a:buClr>
          <a:schemeClr val="accent1"/>
        </a:buClr>
        <a:buFont typeface="Wingdings" panose="05000000000000000000" pitchFamily="2" charset="2"/>
        <a:buChar char="§"/>
        <a:defRPr lang="fr-FR" altLang="en-US" sz="1400" b="0" i="0" kern="1200" baseline="0" dirty="0" smtClean="0">
          <a:solidFill>
            <a:schemeClr val="tx1"/>
          </a:solidFill>
          <a:latin typeface="+mn-lt"/>
          <a:ea typeface="ＭＳ Ｐゴシック" pitchFamily="34" charset="-128"/>
          <a:cs typeface="+mn-cs"/>
        </a:defRPr>
      </a:lvl4pPr>
      <a:lvl5pPr marL="976313" indent="-285750" algn="l" defTabSz="514350" rtl="0" eaLnBrk="1" fontAlgn="base" latinLnBrk="0" hangingPunct="1">
        <a:lnSpc>
          <a:spcPct val="90000"/>
        </a:lnSpc>
        <a:spcBef>
          <a:spcPct val="0"/>
        </a:spcBef>
        <a:spcAft>
          <a:spcPts val="800"/>
        </a:spcAft>
        <a:buClr>
          <a:schemeClr val="accent1"/>
        </a:buClr>
        <a:buFont typeface="Wingdings" panose="05000000000000000000" pitchFamily="2" charset="2"/>
        <a:buChar char="§"/>
        <a:defRPr lang="en-GB" altLang="en-US" sz="1400" b="0" i="0" kern="1200" baseline="0" dirty="0" smtClean="0">
          <a:solidFill>
            <a:schemeClr val="tx1"/>
          </a:solidFill>
          <a:latin typeface="+mn-lt"/>
          <a:ea typeface="ＭＳ Ｐゴシック" pitchFamily="34" charset="-128"/>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7" name="Title Placeholder 1"/>
          <p:cNvSpPr>
            <a:spLocks noGrp="1"/>
          </p:cNvSpPr>
          <p:nvPr>
            <p:ph type="title"/>
          </p:nvPr>
        </p:nvSpPr>
        <p:spPr bwMode="auto">
          <a:xfrm>
            <a:off x="339726" y="339725"/>
            <a:ext cx="8470900" cy="621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defTabSz="514183" fontAlgn="base">
              <a:spcAft>
                <a:spcPts val="0"/>
              </a:spcAft>
            </a:pPr>
            <a:r>
              <a:rPr lang="fr-FR" altLang="en-US" noProof="0"/>
              <a:t>Case </a:t>
            </a:r>
            <a:r>
              <a:rPr lang="fr-FR" altLang="en-US" noProof="0" err="1"/>
              <a:t>Studies</a:t>
            </a:r>
            <a:endParaRPr lang="fr-FR" altLang="en-US" noProof="0"/>
          </a:p>
        </p:txBody>
      </p:sp>
      <p:sp>
        <p:nvSpPr>
          <p:cNvPr id="3" name="TextBox 2">
            <a:extLst>
              <a:ext uri="{FF2B5EF4-FFF2-40B4-BE49-F238E27FC236}">
                <a16:creationId xmlns:a16="http://schemas.microsoft.com/office/drawing/2014/main" id="{C87D7D0F-29B8-CFA7-C33C-461462713402}"/>
              </a:ext>
            </a:extLst>
          </p:cNvPr>
          <p:cNvSpPr txBox="1"/>
          <p:nvPr userDrawn="1">
            <p:extLst>
              <p:ext uri="{1162E1C5-73C7-4A58-AE30-91384D911F3F}">
                <p184:classification xmlns:p184="http://schemas.microsoft.com/office/powerpoint/2018/4/main" val="ftr"/>
              </p:ext>
            </p:extLst>
          </p:nvPr>
        </p:nvSpPr>
        <p:spPr>
          <a:xfrm>
            <a:off x="4106037" y="4929188"/>
            <a:ext cx="960438" cy="152400"/>
          </a:xfrm>
          <a:prstGeom prst="rect">
            <a:avLst/>
          </a:prstGeom>
        </p:spPr>
        <p:txBody>
          <a:bodyPr horzOverflow="overflow" lIns="0" tIns="0" rIns="0" bIns="0">
            <a:spAutoFit/>
          </a:bodyPr>
          <a:lstStyle/>
          <a:p>
            <a:pPr algn="l"/>
            <a:r>
              <a:rPr lang="de-DE" sz="1000">
                <a:solidFill>
                  <a:srgbClr val="FF7900"/>
                </a:solidFill>
                <a:latin typeface="Calibri" panose="020F0502020204030204" pitchFamily="34" charset="0"/>
                <a:cs typeface="Calibri" panose="020F0502020204030204" pitchFamily="34" charset="0"/>
              </a:rPr>
              <a:t>Orange Restricted</a:t>
            </a:r>
          </a:p>
        </p:txBody>
      </p:sp>
    </p:spTree>
    <p:extLst>
      <p:ext uri="{BB962C8B-B14F-4D97-AF65-F5344CB8AC3E}">
        <p14:creationId xmlns:p14="http://schemas.microsoft.com/office/powerpoint/2010/main" val="3286881211"/>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Lst>
  <p:hf hdr="0" dt="0"/>
  <p:txStyles>
    <p:titleStyle>
      <a:lvl1pPr algn="l" defTabSz="685577" rtl="0" eaLnBrk="1" latinLnBrk="0" hangingPunct="1">
        <a:lnSpc>
          <a:spcPct val="90000"/>
        </a:lnSpc>
        <a:spcBef>
          <a:spcPct val="0"/>
        </a:spcBef>
        <a:buNone/>
        <a:defRPr lang="fr-FR" altLang="en-US" sz="5400" b="1" kern="1200" noProof="0" dirty="0" smtClean="0">
          <a:solidFill>
            <a:schemeClr val="bg2"/>
          </a:solidFill>
          <a:latin typeface="+mj-lt"/>
          <a:ea typeface="Arial Unicode MS" panose="020B0604020202020204" pitchFamily="34" charset="-128"/>
          <a:cs typeface="Arial" panose="020B0604020202020204" pitchFamily="34" charset="0"/>
        </a:defRPr>
      </a:lvl1pPr>
    </p:titleStyle>
    <p:bodyStyle>
      <a:lvl1pPr marL="171395" indent="-171395" algn="l" defTabSz="514183" rtl="0" eaLnBrk="1" fontAlgn="base" latinLnBrk="0" hangingPunct="1">
        <a:lnSpc>
          <a:spcPct val="90000"/>
        </a:lnSpc>
        <a:spcBef>
          <a:spcPct val="0"/>
        </a:spcBef>
        <a:spcAft>
          <a:spcPts val="800"/>
        </a:spcAft>
        <a:buFont typeface="Arial"/>
        <a:buChar char="•"/>
        <a:defRPr lang="fr-FR" altLang="en-US" sz="1400" b="0" i="0" kern="1200" baseline="0" dirty="0" smtClean="0">
          <a:solidFill>
            <a:schemeClr val="tx1"/>
          </a:solidFill>
          <a:latin typeface="Arial" panose="020B0604020202020204" pitchFamily="34" charset="0"/>
          <a:ea typeface="Segoe UI" panose="020B0502040204020203" pitchFamily="34" charset="0"/>
          <a:cs typeface="Arial" panose="020B0604020202020204" pitchFamily="34" charset="0"/>
        </a:defRPr>
      </a:lvl1pPr>
      <a:lvl2pPr marL="172981" marR="0" indent="0" algn="l" defTabSz="514183" rtl="0" eaLnBrk="1" fontAlgn="base" latinLnBrk="0" hangingPunct="1">
        <a:lnSpc>
          <a:spcPct val="90000"/>
        </a:lnSpc>
        <a:spcBef>
          <a:spcPct val="0"/>
        </a:spcBef>
        <a:spcAft>
          <a:spcPts val="800"/>
        </a:spcAft>
        <a:buClrTx/>
        <a:buSzTx/>
        <a:buFont typeface="Helvetica 75 Bold" panose="020B0804020202020204" pitchFamily="34" charset="0"/>
        <a:buNone/>
        <a:tabLst/>
        <a:defRPr lang="fr-FR" altLang="en-US" sz="1400" b="0" i="0" kern="1200" baseline="0" dirty="0" smtClean="0">
          <a:solidFill>
            <a:schemeClr val="tx1"/>
          </a:solidFill>
          <a:latin typeface="Arial" panose="020B0604020202020204" pitchFamily="34" charset="0"/>
          <a:ea typeface="Arial Unicode MS" panose="020B0604020202020204" pitchFamily="34" charset="-128"/>
          <a:cs typeface="Arial" panose="020B0604020202020204" pitchFamily="34" charset="0"/>
        </a:defRPr>
      </a:lvl2pPr>
      <a:lvl3pPr marL="856972" indent="-171395" algn="l" defTabSz="514183" rtl="0" eaLnBrk="1" fontAlgn="base" latinLnBrk="0" hangingPunct="1">
        <a:lnSpc>
          <a:spcPct val="90000"/>
        </a:lnSpc>
        <a:spcBef>
          <a:spcPct val="0"/>
        </a:spcBef>
        <a:spcAft>
          <a:spcPts val="800"/>
        </a:spcAft>
        <a:buFont typeface="Arial"/>
        <a:buChar char="•"/>
        <a:defRPr lang="fr-FR" altLang="en-US" sz="1400" b="0" i="0" kern="1200" baseline="0" dirty="0" smtClean="0">
          <a:solidFill>
            <a:schemeClr val="tx1"/>
          </a:solidFill>
          <a:latin typeface="Arial" panose="020B0604020202020204" pitchFamily="34" charset="0"/>
          <a:ea typeface="ＭＳ Ｐゴシック" pitchFamily="34" charset="-128"/>
          <a:cs typeface="Arial" panose="020B0604020202020204" pitchFamily="34" charset="0"/>
        </a:defRPr>
      </a:lvl3pPr>
      <a:lvl4pPr marL="1199760" indent="-171395" algn="l" defTabSz="514183" rtl="0" eaLnBrk="1" fontAlgn="base" latinLnBrk="0" hangingPunct="1">
        <a:lnSpc>
          <a:spcPct val="90000"/>
        </a:lnSpc>
        <a:spcBef>
          <a:spcPct val="0"/>
        </a:spcBef>
        <a:spcAft>
          <a:spcPts val="800"/>
        </a:spcAft>
        <a:buFont typeface="Arial"/>
        <a:buChar char="•"/>
        <a:defRPr lang="fr-FR" altLang="en-US" sz="1400" b="0" i="0" kern="1200" baseline="0" dirty="0" smtClean="0">
          <a:solidFill>
            <a:schemeClr val="tx1"/>
          </a:solidFill>
          <a:latin typeface="+mn-lt"/>
          <a:ea typeface="ＭＳ Ｐゴシック" pitchFamily="34" charset="-128"/>
          <a:cs typeface="+mn-cs"/>
        </a:defRPr>
      </a:lvl4pPr>
      <a:lvl5pPr marL="1542548" indent="-171395" algn="l" defTabSz="514183" rtl="0" eaLnBrk="1" fontAlgn="base" latinLnBrk="0" hangingPunct="1">
        <a:lnSpc>
          <a:spcPct val="90000"/>
        </a:lnSpc>
        <a:spcBef>
          <a:spcPct val="0"/>
        </a:spcBef>
        <a:spcAft>
          <a:spcPts val="800"/>
        </a:spcAft>
        <a:buFont typeface="Arial"/>
        <a:buChar char="•"/>
        <a:defRPr lang="en-GB" altLang="en-US" sz="1400" b="0" i="0" kern="1200" baseline="0" dirty="0" smtClean="0">
          <a:solidFill>
            <a:schemeClr val="tx1"/>
          </a:solidFill>
          <a:latin typeface="+mn-lt"/>
          <a:ea typeface="ＭＳ Ｐゴシック" pitchFamily="34" charset="-128"/>
          <a:cs typeface="+mn-cs"/>
        </a:defRPr>
      </a:lvl5pPr>
      <a:lvl6pPr marL="1885337" indent="-171395" algn="l" defTabSz="685577" rtl="0" eaLnBrk="1" latinLnBrk="0" hangingPunct="1">
        <a:lnSpc>
          <a:spcPct val="90000"/>
        </a:lnSpc>
        <a:spcBef>
          <a:spcPts val="375"/>
        </a:spcBef>
        <a:buFont typeface="Arial"/>
        <a:buChar char="•"/>
        <a:defRPr sz="1349" kern="1200">
          <a:solidFill>
            <a:schemeClr val="tx1"/>
          </a:solidFill>
          <a:latin typeface="+mn-lt"/>
          <a:ea typeface="+mn-ea"/>
          <a:cs typeface="+mn-cs"/>
        </a:defRPr>
      </a:lvl6pPr>
      <a:lvl7pPr marL="2228126" indent="-171395" algn="l" defTabSz="685577" rtl="0" eaLnBrk="1" latinLnBrk="0" hangingPunct="1">
        <a:lnSpc>
          <a:spcPct val="90000"/>
        </a:lnSpc>
        <a:spcBef>
          <a:spcPts val="375"/>
        </a:spcBef>
        <a:buFont typeface="Arial"/>
        <a:buChar char="•"/>
        <a:defRPr sz="1349" kern="1200">
          <a:solidFill>
            <a:schemeClr val="tx1"/>
          </a:solidFill>
          <a:latin typeface="+mn-lt"/>
          <a:ea typeface="+mn-ea"/>
          <a:cs typeface="+mn-cs"/>
        </a:defRPr>
      </a:lvl7pPr>
      <a:lvl8pPr marL="2570915" indent="-171395" algn="l" defTabSz="685577" rtl="0" eaLnBrk="1" latinLnBrk="0" hangingPunct="1">
        <a:lnSpc>
          <a:spcPct val="90000"/>
        </a:lnSpc>
        <a:spcBef>
          <a:spcPts val="375"/>
        </a:spcBef>
        <a:buFont typeface="Arial"/>
        <a:buChar char="•"/>
        <a:defRPr sz="1349" kern="1200">
          <a:solidFill>
            <a:schemeClr val="tx1"/>
          </a:solidFill>
          <a:latin typeface="+mn-lt"/>
          <a:ea typeface="+mn-ea"/>
          <a:cs typeface="+mn-cs"/>
        </a:defRPr>
      </a:lvl8pPr>
      <a:lvl9pPr marL="2913703" indent="-171395" algn="l" defTabSz="685577" rtl="0" eaLnBrk="1" latinLnBrk="0" hangingPunct="1">
        <a:lnSpc>
          <a:spcPct val="90000"/>
        </a:lnSpc>
        <a:spcBef>
          <a:spcPts val="375"/>
        </a:spcBef>
        <a:buFont typeface="Arial"/>
        <a:buChar char="•"/>
        <a:defRPr sz="1349" kern="1200">
          <a:solidFill>
            <a:schemeClr val="tx1"/>
          </a:solidFill>
          <a:latin typeface="+mn-lt"/>
          <a:ea typeface="+mn-ea"/>
          <a:cs typeface="+mn-cs"/>
        </a:defRPr>
      </a:lvl9pPr>
    </p:bodyStyle>
    <p:otherStyle>
      <a:defPPr>
        <a:defRPr lang="fr-FR"/>
      </a:defPPr>
      <a:lvl1pPr marL="0" algn="l" defTabSz="685577" rtl="0" eaLnBrk="1" latinLnBrk="0" hangingPunct="1">
        <a:defRPr sz="1349" kern="1200">
          <a:solidFill>
            <a:schemeClr val="tx1"/>
          </a:solidFill>
          <a:latin typeface="+mn-lt"/>
          <a:ea typeface="+mn-ea"/>
          <a:cs typeface="+mn-cs"/>
        </a:defRPr>
      </a:lvl1pPr>
      <a:lvl2pPr marL="342788" algn="l" defTabSz="685577" rtl="0" eaLnBrk="1" latinLnBrk="0" hangingPunct="1">
        <a:defRPr sz="1349" kern="1200">
          <a:solidFill>
            <a:schemeClr val="tx1"/>
          </a:solidFill>
          <a:latin typeface="+mn-lt"/>
          <a:ea typeface="+mn-ea"/>
          <a:cs typeface="+mn-cs"/>
        </a:defRPr>
      </a:lvl2pPr>
      <a:lvl3pPr marL="685577" algn="l" defTabSz="685577" rtl="0" eaLnBrk="1" latinLnBrk="0" hangingPunct="1">
        <a:defRPr sz="1349" kern="1200">
          <a:solidFill>
            <a:schemeClr val="tx1"/>
          </a:solidFill>
          <a:latin typeface="+mn-lt"/>
          <a:ea typeface="+mn-ea"/>
          <a:cs typeface="+mn-cs"/>
        </a:defRPr>
      </a:lvl3pPr>
      <a:lvl4pPr marL="1028366" algn="l" defTabSz="685577" rtl="0" eaLnBrk="1" latinLnBrk="0" hangingPunct="1">
        <a:defRPr sz="1349" kern="1200">
          <a:solidFill>
            <a:schemeClr val="tx1"/>
          </a:solidFill>
          <a:latin typeface="+mn-lt"/>
          <a:ea typeface="+mn-ea"/>
          <a:cs typeface="+mn-cs"/>
        </a:defRPr>
      </a:lvl4pPr>
      <a:lvl5pPr marL="1371155" algn="l" defTabSz="685577" rtl="0" eaLnBrk="1" latinLnBrk="0" hangingPunct="1">
        <a:defRPr sz="1349" kern="1200">
          <a:solidFill>
            <a:schemeClr val="tx1"/>
          </a:solidFill>
          <a:latin typeface="+mn-lt"/>
          <a:ea typeface="+mn-ea"/>
          <a:cs typeface="+mn-cs"/>
        </a:defRPr>
      </a:lvl5pPr>
      <a:lvl6pPr marL="1713943" algn="l" defTabSz="685577" rtl="0" eaLnBrk="1" latinLnBrk="0" hangingPunct="1">
        <a:defRPr sz="1349" kern="1200">
          <a:solidFill>
            <a:schemeClr val="tx1"/>
          </a:solidFill>
          <a:latin typeface="+mn-lt"/>
          <a:ea typeface="+mn-ea"/>
          <a:cs typeface="+mn-cs"/>
        </a:defRPr>
      </a:lvl6pPr>
      <a:lvl7pPr marL="2056731" algn="l" defTabSz="685577" rtl="0" eaLnBrk="1" latinLnBrk="0" hangingPunct="1">
        <a:defRPr sz="1349" kern="1200">
          <a:solidFill>
            <a:schemeClr val="tx1"/>
          </a:solidFill>
          <a:latin typeface="+mn-lt"/>
          <a:ea typeface="+mn-ea"/>
          <a:cs typeface="+mn-cs"/>
        </a:defRPr>
      </a:lvl7pPr>
      <a:lvl8pPr marL="2399520" algn="l" defTabSz="685577" rtl="0" eaLnBrk="1" latinLnBrk="0" hangingPunct="1">
        <a:defRPr sz="1349" kern="1200">
          <a:solidFill>
            <a:schemeClr val="tx1"/>
          </a:solidFill>
          <a:latin typeface="+mn-lt"/>
          <a:ea typeface="+mn-ea"/>
          <a:cs typeface="+mn-cs"/>
        </a:defRPr>
      </a:lvl8pPr>
      <a:lvl9pPr marL="2742308" algn="l" defTabSz="685577" rtl="0" eaLnBrk="1" latinLnBrk="0" hangingPunct="1">
        <a:defRPr sz="134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15.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9.png"/><Relationship Id="rId3" Type="http://schemas.openxmlformats.org/officeDocument/2006/relationships/diagramLayout" Target="../diagrams/layout1.xml"/><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diagramData" Target="../diagrams/data1.xml"/><Relationship Id="rId16" Type="http://schemas.openxmlformats.org/officeDocument/2006/relationships/image" Target="../media/image22.svg"/><Relationship Id="rId1" Type="http://schemas.openxmlformats.org/officeDocument/2006/relationships/slideLayout" Target="../slideLayouts/slideLayout7.xml"/><Relationship Id="rId6" Type="http://schemas.microsoft.com/office/2007/relationships/diagramDrawing" Target="../diagrams/drawing1.xml"/><Relationship Id="rId11" Type="http://schemas.openxmlformats.org/officeDocument/2006/relationships/image" Target="../media/image17.png"/><Relationship Id="rId5" Type="http://schemas.openxmlformats.org/officeDocument/2006/relationships/diagramColors" Target="../diagrams/colors1.xml"/><Relationship Id="rId15" Type="http://schemas.openxmlformats.org/officeDocument/2006/relationships/image" Target="../media/image21.png"/><Relationship Id="rId10" Type="http://schemas.openxmlformats.org/officeDocument/2006/relationships/image" Target="../media/image16.svg"/><Relationship Id="rId4" Type="http://schemas.openxmlformats.org/officeDocument/2006/relationships/diagramQuickStyle" Target="../diagrams/quickStyle1.xml"/><Relationship Id="rId9" Type="http://schemas.openxmlformats.org/officeDocument/2006/relationships/image" Target="../media/image15.png"/><Relationship Id="rId14" Type="http://schemas.openxmlformats.org/officeDocument/2006/relationships/image" Target="../media/image20.sv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16.sv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3.png"/><Relationship Id="rId7" Type="http://schemas.openxmlformats.org/officeDocument/2006/relationships/hyperlink" Target="https://portal.cert.orangecyberdefense.com/worldwatch/advisory/1045" TargetMode="External"/><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hyperlink" Target="https://www.cisa.gov/news-events/cybersecurity-advisories/aa23-061a" TargetMode="External"/><Relationship Id="rId11" Type="http://schemas.openxmlformats.org/officeDocument/2006/relationships/image" Target="../media/image28.svg"/><Relationship Id="rId5" Type="http://schemas.openxmlformats.org/officeDocument/2006/relationships/hyperlink" Target="https://portal.cert.orangecyberdefense.com/worldwatch/advisory/1222" TargetMode="External"/><Relationship Id="rId10" Type="http://schemas.openxmlformats.org/officeDocument/2006/relationships/image" Target="../media/image27.png"/><Relationship Id="rId4" Type="http://schemas.openxmlformats.org/officeDocument/2006/relationships/image" Target="../media/image24.svg"/><Relationship Id="rId9" Type="http://schemas.openxmlformats.org/officeDocument/2006/relationships/image" Target="../media/image26.png"/></Relationships>
</file>

<file path=ppt/slides/_rels/slide8.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4.svg"/><Relationship Id="rId7" Type="http://schemas.openxmlformats.org/officeDocument/2006/relationships/image" Target="../media/image27.png"/><Relationship Id="rId2" Type="http://schemas.openxmlformats.org/officeDocument/2006/relationships/image" Target="../media/image23.png"/><Relationship Id="rId1" Type="http://schemas.openxmlformats.org/officeDocument/2006/relationships/slideLayout" Target="../slideLayouts/slideLayout18.xml"/><Relationship Id="rId6" Type="http://schemas.openxmlformats.org/officeDocument/2006/relationships/image" Target="../media/image26.png"/><Relationship Id="rId5" Type="http://schemas.openxmlformats.org/officeDocument/2006/relationships/image" Target="../media/image30.svg"/><Relationship Id="rId4" Type="http://schemas.openxmlformats.org/officeDocument/2006/relationships/image" Target="../media/image29.png"/><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1.png"/><Relationship Id="rId7"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32.png"/><Relationship Id="rId9" Type="http://schemas.openxmlformats.org/officeDocument/2006/relationships/image" Target="../media/image14.sv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18.xml"/><Relationship Id="rId5" Type="http://schemas.openxmlformats.org/officeDocument/2006/relationships/image" Target="../media/image38.svg"/><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7.xml"/><Relationship Id="rId5" Type="http://schemas.openxmlformats.org/officeDocument/2006/relationships/image" Target="../media/image50.svg"/><Relationship Id="rId4" Type="http://schemas.openxmlformats.org/officeDocument/2006/relationships/image" Target="../media/image49.png"/></Relationships>
</file>

<file path=ppt/slides/_rels/slide17.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15.xml"/><Relationship Id="rId6" Type="http://schemas.openxmlformats.org/officeDocument/2006/relationships/image" Target="../media/image53.png"/><Relationship Id="rId5" Type="http://schemas.openxmlformats.org/officeDocument/2006/relationships/image" Target="../media/image11.sv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13.png"/><Relationship Id="rId7"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5.svg"/><Relationship Id="rId5" Type="http://schemas.openxmlformats.org/officeDocument/2006/relationships/image" Target="../media/image15.png"/><Relationship Id="rId4" Type="http://schemas.openxmlformats.org/officeDocument/2006/relationships/image" Target="../media/image54.svg"/></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58.svg"/></Relationships>
</file>

<file path=ppt/slides/_rels/slide26.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9.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 name="Espace réservé du texte 23">
            <a:extLst>
              <a:ext uri="{FF2B5EF4-FFF2-40B4-BE49-F238E27FC236}">
                <a16:creationId xmlns:a16="http://schemas.microsoft.com/office/drawing/2014/main" id="{248F346C-D36D-43A5-B46F-916163A7E934}"/>
              </a:ext>
            </a:extLst>
          </p:cNvPr>
          <p:cNvSpPr>
            <a:spLocks noGrp="1"/>
          </p:cNvSpPr>
          <p:nvPr>
            <p:ph type="body" sz="quarter" idx="16"/>
          </p:nvPr>
        </p:nvSpPr>
        <p:spPr/>
        <p:txBody>
          <a:bodyPr/>
          <a:lstStyle/>
          <a:p>
            <a:endParaRPr lang="fr-FR"/>
          </a:p>
        </p:txBody>
      </p:sp>
      <p:sp>
        <p:nvSpPr>
          <p:cNvPr id="25" name="Espace réservé du texte 24">
            <a:extLst>
              <a:ext uri="{FF2B5EF4-FFF2-40B4-BE49-F238E27FC236}">
                <a16:creationId xmlns:a16="http://schemas.microsoft.com/office/drawing/2014/main" id="{A3711561-5F92-4745-A4A8-364F685A9163}"/>
              </a:ext>
            </a:extLst>
          </p:cNvPr>
          <p:cNvSpPr>
            <a:spLocks noGrp="1"/>
          </p:cNvSpPr>
          <p:nvPr>
            <p:ph type="body" sz="quarter" idx="17"/>
          </p:nvPr>
        </p:nvSpPr>
        <p:spPr/>
        <p:txBody>
          <a:bodyPr/>
          <a:lstStyle/>
          <a:p>
            <a:endParaRPr lang="fr-FR"/>
          </a:p>
        </p:txBody>
      </p:sp>
      <p:sp>
        <p:nvSpPr>
          <p:cNvPr id="23" name="Titre 22">
            <a:extLst>
              <a:ext uri="{FF2B5EF4-FFF2-40B4-BE49-F238E27FC236}">
                <a16:creationId xmlns:a16="http://schemas.microsoft.com/office/drawing/2014/main" id="{1AF7CF23-5938-479E-AA4F-9BDE15892BC3}"/>
              </a:ext>
            </a:extLst>
          </p:cNvPr>
          <p:cNvSpPr>
            <a:spLocks noGrp="1"/>
          </p:cNvSpPr>
          <p:nvPr>
            <p:ph type="title"/>
          </p:nvPr>
        </p:nvSpPr>
        <p:spPr/>
        <p:txBody>
          <a:bodyPr/>
          <a:lstStyle/>
          <a:p>
            <a:r>
              <a:rPr lang="fr-FR" sz="4000">
                <a:ea typeface="Arial Unicode MS"/>
                <a:cs typeface="Arial"/>
              </a:rPr>
              <a:t>Brief </a:t>
            </a:r>
            <a:r>
              <a:rPr lang="fr-FR" sz="4000" err="1">
                <a:ea typeface="Arial Unicode MS"/>
                <a:cs typeface="Arial"/>
              </a:rPr>
              <a:t>your</a:t>
            </a:r>
            <a:r>
              <a:rPr lang="fr-FR" sz="4000">
                <a:ea typeface="Arial Unicode MS"/>
                <a:cs typeface="Arial"/>
              </a:rPr>
              <a:t> </a:t>
            </a:r>
            <a:r>
              <a:rPr lang="fr-FR" sz="4000" err="1">
                <a:ea typeface="Arial Unicode MS"/>
                <a:cs typeface="Arial"/>
              </a:rPr>
              <a:t>board</a:t>
            </a:r>
            <a:r>
              <a:rPr lang="fr-FR" sz="4000">
                <a:ea typeface="Arial Unicode MS"/>
                <a:cs typeface="Arial"/>
              </a:rPr>
              <a:t>:</a:t>
            </a:r>
            <a:br>
              <a:rPr lang="fr-FR" sz="4000"/>
            </a:br>
            <a:r>
              <a:rPr lang="en-US" sz="2000">
                <a:solidFill>
                  <a:schemeClr val="bg1"/>
                </a:solidFill>
                <a:ea typeface="Arial Unicode MS"/>
                <a:cs typeface="Arial"/>
              </a:rPr>
              <a:t>Key takeaways from Q4-2024</a:t>
            </a:r>
            <a:br>
              <a:rPr lang="en-US" sz="2000"/>
            </a:br>
            <a:r>
              <a:rPr lang="en-US" sz="2000">
                <a:solidFill>
                  <a:schemeClr val="bg1"/>
                </a:solidFill>
                <a:ea typeface="Arial Unicode MS"/>
                <a:cs typeface="Arial"/>
              </a:rPr>
              <a:t>for Finance and Insurance Directors</a:t>
            </a:r>
            <a:br>
              <a:rPr lang="en-US"/>
            </a:br>
            <a:endParaRPr lang="fr-FR"/>
          </a:p>
        </p:txBody>
      </p:sp>
    </p:spTree>
    <p:extLst>
      <p:ext uri="{BB962C8B-B14F-4D97-AF65-F5344CB8AC3E}">
        <p14:creationId xmlns:p14="http://schemas.microsoft.com/office/powerpoint/2010/main" val="7783071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2C2BD1F0-BCCA-F814-0AE3-A3640E85F152}"/>
              </a:ext>
            </a:extLst>
          </p:cNvPr>
          <p:cNvSpPr>
            <a:spLocks noGrp="1"/>
          </p:cNvSpPr>
          <p:nvPr>
            <p:ph idx="1"/>
          </p:nvPr>
        </p:nvSpPr>
        <p:spPr>
          <a:xfrm>
            <a:off x="338400" y="1181465"/>
            <a:ext cx="4702287" cy="3371303"/>
          </a:xfrm>
        </p:spPr>
        <p:txBody>
          <a:bodyPr/>
          <a:lstStyle/>
          <a:p>
            <a:r>
              <a:rPr lang="de-DE"/>
              <a:t>This presentation is meant to help you as technical expert to brief your management on specific issues of cyber security</a:t>
            </a:r>
          </a:p>
          <a:p>
            <a:r>
              <a:rPr lang="de-DE"/>
              <a:t>We have included background information, key research statistics and expert recommendations to make a convincing and thorough, yet straight to the point business case</a:t>
            </a:r>
          </a:p>
          <a:p>
            <a:r>
              <a:rPr lang="de-DE"/>
              <a:t>We have divided the deck into </a:t>
            </a:r>
          </a:p>
          <a:p>
            <a:pPr lvl="1"/>
            <a:r>
              <a:rPr lang="de-DE"/>
              <a:t>Briefing for you: information you need to know about current/recent relevant events  </a:t>
            </a:r>
          </a:p>
          <a:p>
            <a:pPr lvl="1"/>
            <a:r>
              <a:rPr lang="de-DE"/>
              <a:t>Key takeaways and information you can use to present this, how it is relevant to your industry and make the business case</a:t>
            </a:r>
          </a:p>
          <a:p>
            <a:pPr lvl="1"/>
            <a:r>
              <a:rPr lang="de-DE"/>
              <a:t>Practical steps to improve your situation and </a:t>
            </a:r>
            <a:br>
              <a:rPr lang="de-DE"/>
            </a:br>
            <a:r>
              <a:rPr lang="de-DE"/>
              <a:t>benefit your organization as briefing presentation</a:t>
            </a:r>
          </a:p>
          <a:p>
            <a:pPr lvl="1"/>
            <a:endParaRPr lang="de-DE"/>
          </a:p>
        </p:txBody>
      </p:sp>
      <p:sp>
        <p:nvSpPr>
          <p:cNvPr id="9" name="Title 8">
            <a:extLst>
              <a:ext uri="{FF2B5EF4-FFF2-40B4-BE49-F238E27FC236}">
                <a16:creationId xmlns:a16="http://schemas.microsoft.com/office/drawing/2014/main" id="{8BD3CBEE-AC3B-82FC-B172-DE7E032A634C}"/>
              </a:ext>
            </a:extLst>
          </p:cNvPr>
          <p:cNvSpPr>
            <a:spLocks noGrp="1"/>
          </p:cNvSpPr>
          <p:nvPr>
            <p:ph type="title"/>
          </p:nvPr>
        </p:nvSpPr>
        <p:spPr/>
        <p:txBody>
          <a:bodyPr/>
          <a:lstStyle/>
          <a:p>
            <a:r>
              <a:rPr lang="de-DE"/>
              <a:t>How to use this presentation</a:t>
            </a:r>
          </a:p>
        </p:txBody>
      </p:sp>
      <p:pic>
        <p:nvPicPr>
          <p:cNvPr id="12" name="Graphic 11">
            <a:extLst>
              <a:ext uri="{FF2B5EF4-FFF2-40B4-BE49-F238E27FC236}">
                <a16:creationId xmlns:a16="http://schemas.microsoft.com/office/drawing/2014/main" id="{193ABC2F-1016-5536-638C-4B5E8A3536D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01907" y="592320"/>
            <a:ext cx="3760710" cy="3760710"/>
          </a:xfrm>
          <a:prstGeom prst="rect">
            <a:avLst/>
          </a:prstGeom>
        </p:spPr>
      </p:pic>
    </p:spTree>
    <p:extLst>
      <p:ext uri="{BB962C8B-B14F-4D97-AF65-F5344CB8AC3E}">
        <p14:creationId xmlns:p14="http://schemas.microsoft.com/office/powerpoint/2010/main" val="3185360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AD66C8C-77F7-6D59-A133-6668C2BAEEDB}"/>
              </a:ext>
            </a:extLst>
          </p:cNvPr>
          <p:cNvSpPr/>
          <p:nvPr/>
        </p:nvSpPr>
        <p:spPr>
          <a:xfrm>
            <a:off x="3959881" y="4828939"/>
            <a:ext cx="1216681" cy="316149"/>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BE"/>
          </a:p>
        </p:txBody>
      </p:sp>
      <p:pic>
        <p:nvPicPr>
          <p:cNvPr id="2" name="Graphic 1">
            <a:extLst>
              <a:ext uri="{FF2B5EF4-FFF2-40B4-BE49-F238E27FC236}">
                <a16:creationId xmlns:a16="http://schemas.microsoft.com/office/drawing/2014/main" id="{D5F7F568-3B6B-101E-301C-CF47B873F3C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3778739" y="2056009"/>
            <a:ext cx="1247775" cy="1247775"/>
          </a:xfrm>
          <a:prstGeom prst="rect">
            <a:avLst/>
          </a:prstGeom>
        </p:spPr>
      </p:pic>
      <p:sp>
        <p:nvSpPr>
          <p:cNvPr id="3" name="Text Placeholder 3">
            <a:extLst>
              <a:ext uri="{FF2B5EF4-FFF2-40B4-BE49-F238E27FC236}">
                <a16:creationId xmlns:a16="http://schemas.microsoft.com/office/drawing/2014/main" id="{A81E5C74-791D-AFEF-73A2-1C0C5A78607D}"/>
              </a:ext>
            </a:extLst>
          </p:cNvPr>
          <p:cNvSpPr txBox="1">
            <a:spLocks/>
          </p:cNvSpPr>
          <p:nvPr/>
        </p:nvSpPr>
        <p:spPr>
          <a:xfrm>
            <a:off x="3778741" y="3377951"/>
            <a:ext cx="4536504" cy="1045889"/>
          </a:xfrm>
          <a:prstGeom prst="rect">
            <a:avLst/>
          </a:prstGeom>
        </p:spPr>
        <p:txBody>
          <a:bodyPr>
            <a:normAutofit lnSpcReduction="10000"/>
          </a:bodyPr>
          <a:lstStyle>
            <a:lvl1pPr marL="0" indent="0" algn="l" defTabSz="914400" rtl="0" eaLnBrk="1" latinLnBrk="0" hangingPunct="1">
              <a:lnSpc>
                <a:spcPct val="85000"/>
              </a:lnSpc>
              <a:spcBef>
                <a:spcPts val="600"/>
              </a:spcBef>
              <a:buClr>
                <a:schemeClr val="bg1"/>
              </a:buClr>
              <a:buSzPct val="25000"/>
              <a:buFont typeface="Calibri" panose="020F0502020204030204" pitchFamily="34" charset="0"/>
              <a:buNone/>
              <a:tabLst/>
              <a:defRPr sz="2200" kern="1200" spc="-20" baseline="0">
                <a:solidFill>
                  <a:schemeClr val="bg2"/>
                </a:solidFill>
                <a:latin typeface="Helvetica 75 Bold" panose="020B0804020202020204" pitchFamily="34" charset="0"/>
                <a:ea typeface="+mn-ea"/>
                <a:cs typeface="+mn-cs"/>
              </a:defRPr>
            </a:lvl1pPr>
            <a:lvl2pPr marL="0" indent="0" algn="l" defTabSz="914400" rtl="0" eaLnBrk="1" latinLnBrk="0" hangingPunct="1">
              <a:lnSpc>
                <a:spcPct val="85000"/>
              </a:lnSpc>
              <a:spcBef>
                <a:spcPts val="600"/>
              </a:spcBef>
              <a:buClr>
                <a:schemeClr val="bg1"/>
              </a:buClr>
              <a:buSzPct val="25000"/>
              <a:buFont typeface="Calibri" panose="020F0502020204030204" pitchFamily="34" charset="0"/>
              <a:buNone/>
              <a:defRPr sz="2800" kern="1200" spc="-20" baseline="0">
                <a:solidFill>
                  <a:schemeClr val="bg1"/>
                </a:solidFill>
                <a:latin typeface="Helvetica 75 Bold" panose="020B0804020202020204" pitchFamily="34" charset="0"/>
                <a:ea typeface="+mn-ea"/>
                <a:cs typeface="+mn-cs"/>
              </a:defRPr>
            </a:lvl2pPr>
            <a:lvl3pPr marL="180975" indent="-180975" algn="l" defTabSz="914400" rtl="0" eaLnBrk="1" latinLnBrk="0" hangingPunct="1">
              <a:lnSpc>
                <a:spcPct val="90000"/>
              </a:lnSpc>
              <a:spcBef>
                <a:spcPts val="600"/>
              </a:spcBef>
              <a:buClr>
                <a:schemeClr val="bg2"/>
              </a:buClr>
              <a:buFont typeface="Wingdings" panose="05000000000000000000" pitchFamily="2" charset="2"/>
              <a:buChar char="§"/>
              <a:defRPr sz="1400" kern="1200" spc="-20" baseline="0">
                <a:solidFill>
                  <a:schemeClr val="bg1"/>
                </a:solidFill>
                <a:latin typeface="Helvetica 75 Bold" panose="020B0804020202020204" pitchFamily="34" charset="0"/>
                <a:ea typeface="+mn-ea"/>
                <a:cs typeface="+mn-cs"/>
              </a:defRPr>
            </a:lvl3pPr>
            <a:lvl4pPr marL="407988" indent="-190500" algn="l" defTabSz="914400" rtl="0" eaLnBrk="1" latinLnBrk="0" hangingPunct="1">
              <a:lnSpc>
                <a:spcPct val="90000"/>
              </a:lnSpc>
              <a:spcBef>
                <a:spcPct val="20000"/>
              </a:spcBef>
              <a:buClr>
                <a:schemeClr val="bg1"/>
              </a:buClr>
              <a:buFont typeface="Arial" panose="020B0604020202020204" pitchFamily="34" charset="0"/>
              <a:buChar char="–"/>
              <a:defRPr sz="1400" kern="1200" spc="-20" baseline="0">
                <a:solidFill>
                  <a:schemeClr val="bg1"/>
                </a:solidFill>
                <a:latin typeface="Helvetica 55 Roman" panose="000B0500000000000000" pitchFamily="34" charset="0"/>
                <a:ea typeface="+mn-ea"/>
                <a:cs typeface="+mn-cs"/>
              </a:defRPr>
            </a:lvl4pPr>
            <a:lvl5pPr marL="595313" indent="-173038" algn="l" defTabSz="914400" rtl="0" eaLnBrk="1" latinLnBrk="0" hangingPunct="1">
              <a:lnSpc>
                <a:spcPct val="90000"/>
              </a:lnSpc>
              <a:spcBef>
                <a:spcPct val="20000"/>
              </a:spcBef>
              <a:buClr>
                <a:schemeClr val="bg1"/>
              </a:buClr>
              <a:buFont typeface="Arial" panose="020B0604020202020204" pitchFamily="34" charset="0"/>
              <a:buChar char="–"/>
              <a:defRPr sz="1400" kern="1200" spc="-20" baseline="0">
                <a:solidFill>
                  <a:schemeClr val="bg1"/>
                </a:solidFill>
                <a:latin typeface="Helvetica 55 Roman" panose="000B0500000000000000" pitchFamily="34" charset="0"/>
                <a:ea typeface="+mn-ea"/>
                <a:cs typeface="+mn-cs"/>
              </a:defRPr>
            </a:lvl5pPr>
            <a:lvl6pPr marL="800100" indent="-190500" algn="l" defTabSz="914400" rtl="0" eaLnBrk="1" latinLnBrk="0" hangingPunct="1">
              <a:spcBef>
                <a:spcPct val="20000"/>
              </a:spcBef>
              <a:buClr>
                <a:schemeClr val="bg1"/>
              </a:buClr>
              <a:buFont typeface="Arial" panose="020B0604020202020204" pitchFamily="34" charset="0"/>
              <a:buChar char="–"/>
              <a:defRPr sz="1400" kern="1200">
                <a:solidFill>
                  <a:schemeClr val="bg1"/>
                </a:solidFill>
                <a:latin typeface="Helvetica 55 Roman" panose="020B0604020202020204" pitchFamily="34" charset="0"/>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Background:</a:t>
            </a:r>
          </a:p>
          <a:p>
            <a:r>
              <a:rPr lang="en-US">
                <a:solidFill>
                  <a:schemeClr val="bg1"/>
                </a:solidFill>
              </a:rPr>
              <a:t>What impacts your vertical: Finance and Insurance</a:t>
            </a:r>
          </a:p>
          <a:p>
            <a:endParaRPr lang="en-US" sz="2800"/>
          </a:p>
        </p:txBody>
      </p:sp>
      <p:pic>
        <p:nvPicPr>
          <p:cNvPr id="4" name="Graphic 3">
            <a:extLst>
              <a:ext uri="{FF2B5EF4-FFF2-40B4-BE49-F238E27FC236}">
                <a16:creationId xmlns:a16="http://schemas.microsoft.com/office/drawing/2014/main" id="{7D8252D2-F47D-3FE4-A9BD-8DC48B43A2D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5400000">
            <a:off x="3778739" y="2383356"/>
            <a:ext cx="920428" cy="920428"/>
          </a:xfrm>
          <a:prstGeom prst="rect">
            <a:avLst/>
          </a:prstGeom>
        </p:spPr>
      </p:pic>
      <p:pic>
        <p:nvPicPr>
          <p:cNvPr id="5" name="Graphic 4">
            <a:extLst>
              <a:ext uri="{FF2B5EF4-FFF2-40B4-BE49-F238E27FC236}">
                <a16:creationId xmlns:a16="http://schemas.microsoft.com/office/drawing/2014/main" id="{17EECA6B-2B7C-012A-18FE-5ABBB1BC5E7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6200000">
            <a:off x="3165641" y="3303784"/>
            <a:ext cx="613097" cy="613097"/>
          </a:xfrm>
          <a:prstGeom prst="rect">
            <a:avLst/>
          </a:prstGeom>
        </p:spPr>
      </p:pic>
      <p:pic>
        <p:nvPicPr>
          <p:cNvPr id="9" name="Picture 8" descr="A group of women looking at a computer screen&#10;&#10;Description automatically generated">
            <a:extLst>
              <a:ext uri="{FF2B5EF4-FFF2-40B4-BE49-F238E27FC236}">
                <a16:creationId xmlns:a16="http://schemas.microsoft.com/office/drawing/2014/main" id="{1795C7B4-B718-C1C1-E4EF-99A2EB790C6D}"/>
              </a:ext>
            </a:extLst>
          </p:cNvPr>
          <p:cNvPicPr>
            <a:picLocks noChangeAspect="1"/>
          </p:cNvPicPr>
          <p:nvPr/>
        </p:nvPicPr>
        <p:blipFill>
          <a:blip r:embed="rId6"/>
          <a:stretch>
            <a:fillRect/>
          </a:stretch>
        </p:blipFill>
        <p:spPr>
          <a:xfrm>
            <a:off x="1237422" y="465674"/>
            <a:ext cx="2541316" cy="2842635"/>
          </a:xfrm>
          <a:prstGeom prst="rect">
            <a:avLst/>
          </a:prstGeom>
        </p:spPr>
      </p:pic>
    </p:spTree>
    <p:extLst>
      <p:ext uri="{BB962C8B-B14F-4D97-AF65-F5344CB8AC3E}">
        <p14:creationId xmlns:p14="http://schemas.microsoft.com/office/powerpoint/2010/main" val="12003472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F455FDF-2547-2E35-C82F-52F6F2A90411}"/>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A50C4FA-583E-1F13-3092-C56DE5A753CA}"/>
              </a:ext>
            </a:extLst>
          </p:cNvPr>
          <p:cNvSpPr>
            <a:spLocks noGrp="1"/>
          </p:cNvSpPr>
          <p:nvPr>
            <p:ph idx="1"/>
          </p:nvPr>
        </p:nvSpPr>
        <p:spPr>
          <a:xfrm>
            <a:off x="338400" y="1181465"/>
            <a:ext cx="7370851" cy="3371303"/>
          </a:xfrm>
        </p:spPr>
        <p:txBody>
          <a:bodyPr/>
          <a:lstStyle/>
          <a:p>
            <a:r>
              <a:rPr lang="de-DE" sz="1300"/>
              <a:t>Orange Cyberdefense CERT recently observed several highly critical vulnerabilities exploited in practice by threat actors</a:t>
            </a:r>
          </a:p>
          <a:p>
            <a:r>
              <a:rPr lang="de-DE" sz="1300"/>
              <a:t>Most of them were related to remote connection technology like VPN or security assets like firewalls</a:t>
            </a:r>
          </a:p>
          <a:p>
            <a:r>
              <a:rPr lang="de-DE" sz="1300"/>
              <a:t>Some state-affiliated activity has been observed too, also exploiting vulnerabilities in remote access tech, as well as sophisticated attacks to steal information from WiFi connections and Phishing</a:t>
            </a:r>
          </a:p>
          <a:p>
            <a:r>
              <a:rPr lang="de-DE" sz="1300"/>
              <a:t>Two out of three incidents have been triggered by an outsider, one has been triggered by an insider (malicious or non malicious, e.g. through unauthorized access or misconfiguration)</a:t>
            </a:r>
          </a:p>
          <a:p>
            <a:r>
              <a:rPr lang="de-DE" sz="1300"/>
              <a:t>Though the finance sector is in the upper middle field in terms of vulnerability handling across the industries we see (score of 8 out of 13), we still see critical vulnerabilities being unpatched for 136 days</a:t>
            </a:r>
          </a:p>
          <a:p>
            <a:r>
              <a:rPr lang="de-DE" sz="1300"/>
              <a:t>Our CyberSOC customers are a bit above the average in responding fast to incidents with a mean time taken for an incident to be resolved of  56 hours (avg: 65 hours)</a:t>
            </a:r>
          </a:p>
          <a:p>
            <a:r>
              <a:rPr lang="de-DE" sz="1300"/>
              <a:t>DORA will have a direct impact on requirements regarding reaction time, procedures, resilience and defensive capabilities for compliance</a:t>
            </a:r>
          </a:p>
          <a:p>
            <a:endParaRPr lang="de-DE" sz="1300"/>
          </a:p>
          <a:p>
            <a:endParaRPr lang="de-DE" sz="1300"/>
          </a:p>
          <a:p>
            <a:endParaRPr lang="de-DE" sz="1300"/>
          </a:p>
        </p:txBody>
      </p:sp>
      <p:sp>
        <p:nvSpPr>
          <p:cNvPr id="2" name="Title 1">
            <a:extLst>
              <a:ext uri="{FF2B5EF4-FFF2-40B4-BE49-F238E27FC236}">
                <a16:creationId xmlns:a16="http://schemas.microsoft.com/office/drawing/2014/main" id="{17E7DBF5-7CA0-BA5E-7B99-10FE0856E43B}"/>
              </a:ext>
            </a:extLst>
          </p:cNvPr>
          <p:cNvSpPr>
            <a:spLocks noGrp="1"/>
          </p:cNvSpPr>
          <p:nvPr>
            <p:ph type="title"/>
          </p:nvPr>
        </p:nvSpPr>
        <p:spPr/>
        <p:txBody>
          <a:bodyPr/>
          <a:lstStyle/>
          <a:p>
            <a:r>
              <a:rPr lang="de-DE"/>
              <a:t>Summary:</a:t>
            </a:r>
            <a:br>
              <a:rPr lang="de-DE"/>
            </a:br>
            <a:r>
              <a:rPr lang="de-DE"/>
              <a:t>What has been impacting Finance &amp; Insurance in Q4 2024?</a:t>
            </a:r>
          </a:p>
        </p:txBody>
      </p:sp>
    </p:spTree>
    <p:extLst>
      <p:ext uri="{BB962C8B-B14F-4D97-AF65-F5344CB8AC3E}">
        <p14:creationId xmlns:p14="http://schemas.microsoft.com/office/powerpoint/2010/main" val="21617681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1AC41BD-781D-AC93-39CA-97FA8F0482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79F85E-13F8-8B42-EE72-08E0917CB631}"/>
              </a:ext>
            </a:extLst>
          </p:cNvPr>
          <p:cNvSpPr>
            <a:spLocks noGrp="1"/>
          </p:cNvSpPr>
          <p:nvPr>
            <p:ph type="title"/>
          </p:nvPr>
        </p:nvSpPr>
        <p:spPr/>
        <p:txBody>
          <a:bodyPr/>
          <a:lstStyle/>
          <a:p>
            <a:r>
              <a:rPr lang="de-DE"/>
              <a:t>Security Bulletin:</a:t>
            </a:r>
            <a:br>
              <a:rPr lang="de-DE"/>
            </a:br>
            <a:r>
              <a:rPr lang="de-DE"/>
              <a:t>The most impactful news from our CERT in 2024-Q4 </a:t>
            </a:r>
          </a:p>
        </p:txBody>
      </p:sp>
      <p:graphicFrame>
        <p:nvGraphicFramePr>
          <p:cNvPr id="3" name="Diagram 2">
            <a:extLst>
              <a:ext uri="{FF2B5EF4-FFF2-40B4-BE49-F238E27FC236}">
                <a16:creationId xmlns:a16="http://schemas.microsoft.com/office/drawing/2014/main" id="{653EB3FB-33C6-555B-B373-9D14755EF021}"/>
              </a:ext>
            </a:extLst>
          </p:cNvPr>
          <p:cNvGraphicFramePr/>
          <p:nvPr>
            <p:extLst>
              <p:ext uri="{D42A27DB-BD31-4B8C-83A1-F6EECF244321}">
                <p14:modId xmlns:p14="http://schemas.microsoft.com/office/powerpoint/2010/main" val="3345571245"/>
              </p:ext>
            </p:extLst>
          </p:nvPr>
        </p:nvGraphicFramePr>
        <p:xfrm>
          <a:off x="382342" y="2477464"/>
          <a:ext cx="8101012" cy="2238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3" name="Group 22">
            <a:extLst>
              <a:ext uri="{FF2B5EF4-FFF2-40B4-BE49-F238E27FC236}">
                <a16:creationId xmlns:a16="http://schemas.microsoft.com/office/drawing/2014/main" id="{316D5EB4-2A55-57AC-E25C-2B212CB273F5}"/>
              </a:ext>
            </a:extLst>
          </p:cNvPr>
          <p:cNvGrpSpPr/>
          <p:nvPr/>
        </p:nvGrpSpPr>
        <p:grpSpPr>
          <a:xfrm>
            <a:off x="654202" y="1061590"/>
            <a:ext cx="1672998" cy="1415874"/>
            <a:chOff x="793354" y="1091410"/>
            <a:chExt cx="1672998" cy="1415874"/>
          </a:xfrm>
        </p:grpSpPr>
        <p:cxnSp>
          <p:nvCxnSpPr>
            <p:cNvPr id="6" name="Straight Connector 5">
              <a:extLst>
                <a:ext uri="{FF2B5EF4-FFF2-40B4-BE49-F238E27FC236}">
                  <a16:creationId xmlns:a16="http://schemas.microsoft.com/office/drawing/2014/main" id="{3356F0D6-4CDC-68D8-4AB1-8FAF4E2C4086}"/>
                </a:ext>
              </a:extLst>
            </p:cNvPr>
            <p:cNvCxnSpPr>
              <a:cxnSpLocks/>
            </p:cNvCxnSpPr>
            <p:nvPr/>
          </p:nvCxnSpPr>
          <p:spPr>
            <a:xfrm>
              <a:off x="995363" y="1495425"/>
              <a:ext cx="0" cy="1011859"/>
            </a:xfrm>
            <a:prstGeom prst="line">
              <a:avLst/>
            </a:prstGeom>
            <a:ln w="9525">
              <a:headEnd type="none" w="med" len="med"/>
              <a:tailEnd type="ova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D9D2277-CD3F-A481-8618-DDC601D1E2A4}"/>
                </a:ext>
              </a:extLst>
            </p:cNvPr>
            <p:cNvSpPr txBox="1"/>
            <p:nvPr/>
          </p:nvSpPr>
          <p:spPr>
            <a:xfrm>
              <a:off x="995363" y="1452452"/>
              <a:ext cx="1470989" cy="830997"/>
            </a:xfrm>
            <a:prstGeom prst="rect">
              <a:avLst/>
            </a:prstGeom>
            <a:noFill/>
          </p:spPr>
          <p:txBody>
            <a:bodyPr wrap="square" rtlCol="0">
              <a:spAutoFit/>
            </a:bodyPr>
            <a:lstStyle/>
            <a:p>
              <a:r>
                <a:rPr lang="de-DE" sz="800">
                  <a:solidFill>
                    <a:schemeClr val="bg2"/>
                  </a:solidFill>
                </a:rPr>
                <a:t>Update 27:</a:t>
              </a:r>
              <a:br>
                <a:rPr lang="de-DE" sz="800">
                  <a:solidFill>
                    <a:schemeClr val="bg1"/>
                  </a:solidFill>
                </a:rPr>
              </a:br>
              <a:r>
                <a:rPr lang="de-DE" sz="800">
                  <a:solidFill>
                    <a:schemeClr val="bg1"/>
                  </a:solidFill>
                </a:rPr>
                <a:t>Lazarus aresenal in constant development, new TTPs observed in attacks against FinTech and cryptocurrency providers</a:t>
              </a:r>
            </a:p>
          </p:txBody>
        </p:sp>
        <p:pic>
          <p:nvPicPr>
            <p:cNvPr id="10" name="Graphic 9">
              <a:extLst>
                <a:ext uri="{FF2B5EF4-FFF2-40B4-BE49-F238E27FC236}">
                  <a16:creationId xmlns:a16="http://schemas.microsoft.com/office/drawing/2014/main" id="{67FE4A02-6B8E-0283-ECE6-15186E20FD4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93354" y="1091410"/>
              <a:ext cx="404015" cy="404015"/>
            </a:xfrm>
            <a:prstGeom prst="rect">
              <a:avLst/>
            </a:prstGeom>
          </p:spPr>
        </p:pic>
      </p:grpSp>
      <p:grpSp>
        <p:nvGrpSpPr>
          <p:cNvPr id="14" name="Group 13">
            <a:extLst>
              <a:ext uri="{FF2B5EF4-FFF2-40B4-BE49-F238E27FC236}">
                <a16:creationId xmlns:a16="http://schemas.microsoft.com/office/drawing/2014/main" id="{87A8AE66-4BDA-C8AF-AAA2-77B68DF87D70}"/>
              </a:ext>
            </a:extLst>
          </p:cNvPr>
          <p:cNvGrpSpPr/>
          <p:nvPr/>
        </p:nvGrpSpPr>
        <p:grpSpPr>
          <a:xfrm>
            <a:off x="2883805" y="1061590"/>
            <a:ext cx="1424808" cy="1415874"/>
            <a:chOff x="2839079" y="1091410"/>
            <a:chExt cx="1424808" cy="1415874"/>
          </a:xfrm>
        </p:grpSpPr>
        <p:cxnSp>
          <p:nvCxnSpPr>
            <p:cNvPr id="11" name="Straight Connector 10">
              <a:extLst>
                <a:ext uri="{FF2B5EF4-FFF2-40B4-BE49-F238E27FC236}">
                  <a16:creationId xmlns:a16="http://schemas.microsoft.com/office/drawing/2014/main" id="{C1D553E4-DF5E-DE25-5352-297822137F37}"/>
                </a:ext>
              </a:extLst>
            </p:cNvPr>
            <p:cNvCxnSpPr>
              <a:cxnSpLocks/>
            </p:cNvCxnSpPr>
            <p:nvPr/>
          </p:nvCxnSpPr>
          <p:spPr>
            <a:xfrm>
              <a:off x="3041088" y="1495425"/>
              <a:ext cx="0" cy="1011859"/>
            </a:xfrm>
            <a:prstGeom prst="line">
              <a:avLst/>
            </a:prstGeom>
            <a:ln w="9525">
              <a:headEnd type="none" w="med" len="med"/>
              <a:tailEnd type="ova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0164214-9F3E-D1E5-4236-660557022203}"/>
                </a:ext>
              </a:extLst>
            </p:cNvPr>
            <p:cNvSpPr txBox="1"/>
            <p:nvPr/>
          </p:nvSpPr>
          <p:spPr>
            <a:xfrm>
              <a:off x="3041089" y="1452452"/>
              <a:ext cx="1222798" cy="830997"/>
            </a:xfrm>
            <a:prstGeom prst="rect">
              <a:avLst/>
            </a:prstGeom>
            <a:noFill/>
          </p:spPr>
          <p:txBody>
            <a:bodyPr wrap="square" rtlCol="0">
              <a:spAutoFit/>
            </a:bodyPr>
            <a:lstStyle/>
            <a:p>
              <a:r>
                <a:rPr lang="de-DE" sz="800">
                  <a:solidFill>
                    <a:schemeClr val="bg2"/>
                  </a:solidFill>
                </a:rPr>
                <a:t>Update 6:</a:t>
              </a:r>
              <a:br>
                <a:rPr lang="de-DE" sz="800">
                  <a:solidFill>
                    <a:schemeClr val="bg1"/>
                  </a:solidFill>
                </a:rPr>
              </a:br>
              <a:r>
                <a:rPr lang="de-DE" sz="800">
                  <a:solidFill>
                    <a:schemeClr val="bg1"/>
                  </a:solidFill>
                </a:rPr>
                <a:t>Volt Typhoon rebuilds its botnet network as China continues to deny any involvement with the group</a:t>
              </a:r>
            </a:p>
          </p:txBody>
        </p:sp>
        <p:pic>
          <p:nvPicPr>
            <p:cNvPr id="13" name="Graphic 12">
              <a:extLst>
                <a:ext uri="{FF2B5EF4-FFF2-40B4-BE49-F238E27FC236}">
                  <a16:creationId xmlns:a16="http://schemas.microsoft.com/office/drawing/2014/main" id="{99262765-1E26-4ABD-0B0D-9D284F12D10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839079" y="1091410"/>
              <a:ext cx="404015" cy="404015"/>
            </a:xfrm>
            <a:prstGeom prst="rect">
              <a:avLst/>
            </a:prstGeom>
          </p:spPr>
        </p:pic>
      </p:grpSp>
      <p:grpSp>
        <p:nvGrpSpPr>
          <p:cNvPr id="15" name="Group 14">
            <a:extLst>
              <a:ext uri="{FF2B5EF4-FFF2-40B4-BE49-F238E27FC236}">
                <a16:creationId xmlns:a16="http://schemas.microsoft.com/office/drawing/2014/main" id="{C618C6CC-E20B-ED22-ACB2-7CB3DE848583}"/>
              </a:ext>
            </a:extLst>
          </p:cNvPr>
          <p:cNvGrpSpPr/>
          <p:nvPr/>
        </p:nvGrpSpPr>
        <p:grpSpPr>
          <a:xfrm>
            <a:off x="4496973" y="1061590"/>
            <a:ext cx="1546014" cy="1415874"/>
            <a:chOff x="2839079" y="1091410"/>
            <a:chExt cx="1546014" cy="1415874"/>
          </a:xfrm>
        </p:grpSpPr>
        <p:cxnSp>
          <p:nvCxnSpPr>
            <p:cNvPr id="16" name="Straight Connector 15">
              <a:extLst>
                <a:ext uri="{FF2B5EF4-FFF2-40B4-BE49-F238E27FC236}">
                  <a16:creationId xmlns:a16="http://schemas.microsoft.com/office/drawing/2014/main" id="{7C383E30-4610-674E-4B00-D5195A8B1229}"/>
                </a:ext>
              </a:extLst>
            </p:cNvPr>
            <p:cNvCxnSpPr>
              <a:cxnSpLocks/>
            </p:cNvCxnSpPr>
            <p:nvPr/>
          </p:nvCxnSpPr>
          <p:spPr>
            <a:xfrm>
              <a:off x="3041088" y="1495425"/>
              <a:ext cx="0" cy="1011859"/>
            </a:xfrm>
            <a:prstGeom prst="line">
              <a:avLst/>
            </a:prstGeom>
            <a:ln w="9525">
              <a:headEnd type="none" w="med" len="med"/>
              <a:tailEnd type="ova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031830BA-8B2A-1FD7-41CA-E50F77858546}"/>
                </a:ext>
              </a:extLst>
            </p:cNvPr>
            <p:cNvSpPr txBox="1"/>
            <p:nvPr/>
          </p:nvSpPr>
          <p:spPr>
            <a:xfrm>
              <a:off x="3041089" y="1452452"/>
              <a:ext cx="1344004" cy="954107"/>
            </a:xfrm>
            <a:prstGeom prst="rect">
              <a:avLst/>
            </a:prstGeom>
            <a:noFill/>
          </p:spPr>
          <p:txBody>
            <a:bodyPr wrap="square" rtlCol="0">
              <a:spAutoFit/>
            </a:bodyPr>
            <a:lstStyle/>
            <a:p>
              <a:r>
                <a:rPr lang="de-DE" sz="800">
                  <a:solidFill>
                    <a:schemeClr val="bg2"/>
                  </a:solidFill>
                </a:rPr>
                <a:t>Initial:</a:t>
              </a:r>
              <a:br>
                <a:rPr lang="de-DE" sz="800">
                  <a:solidFill>
                    <a:schemeClr val="bg1"/>
                  </a:solidFill>
                </a:rPr>
              </a:br>
              <a:r>
                <a:rPr lang="de-DE" sz="800">
                  <a:solidFill>
                    <a:schemeClr val="bg1"/>
                  </a:solidFill>
                </a:rPr>
                <a:t>Orange Cyberdefense CERT releases deep-dive study and interactive map on China‘s cyber civil-military-industry complex</a:t>
              </a:r>
            </a:p>
          </p:txBody>
        </p:sp>
        <p:pic>
          <p:nvPicPr>
            <p:cNvPr id="18" name="Graphic 17">
              <a:extLst>
                <a:ext uri="{FF2B5EF4-FFF2-40B4-BE49-F238E27FC236}">
                  <a16:creationId xmlns:a16="http://schemas.microsoft.com/office/drawing/2014/main" id="{B8D10FDA-09FE-2864-3AE1-D3B8FB994A6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839079" y="1091410"/>
              <a:ext cx="404015" cy="404015"/>
            </a:xfrm>
            <a:prstGeom prst="rect">
              <a:avLst/>
            </a:prstGeom>
          </p:spPr>
        </p:pic>
      </p:grpSp>
      <p:grpSp>
        <p:nvGrpSpPr>
          <p:cNvPr id="19" name="Group 18">
            <a:extLst>
              <a:ext uri="{FF2B5EF4-FFF2-40B4-BE49-F238E27FC236}">
                <a16:creationId xmlns:a16="http://schemas.microsoft.com/office/drawing/2014/main" id="{FA06E43E-A1E7-DE57-D9D5-7A22D522884C}"/>
              </a:ext>
            </a:extLst>
          </p:cNvPr>
          <p:cNvGrpSpPr/>
          <p:nvPr/>
        </p:nvGrpSpPr>
        <p:grpSpPr>
          <a:xfrm>
            <a:off x="6514155" y="1061590"/>
            <a:ext cx="1495326" cy="1415874"/>
            <a:chOff x="2839079" y="1091410"/>
            <a:chExt cx="1495326" cy="1415874"/>
          </a:xfrm>
        </p:grpSpPr>
        <p:cxnSp>
          <p:nvCxnSpPr>
            <p:cNvPr id="20" name="Straight Connector 19">
              <a:extLst>
                <a:ext uri="{FF2B5EF4-FFF2-40B4-BE49-F238E27FC236}">
                  <a16:creationId xmlns:a16="http://schemas.microsoft.com/office/drawing/2014/main" id="{BAA49BDB-8E92-38E6-20F0-C17BF9244A54}"/>
                </a:ext>
              </a:extLst>
            </p:cNvPr>
            <p:cNvCxnSpPr>
              <a:cxnSpLocks/>
            </p:cNvCxnSpPr>
            <p:nvPr/>
          </p:nvCxnSpPr>
          <p:spPr>
            <a:xfrm>
              <a:off x="3041088" y="1495425"/>
              <a:ext cx="0" cy="1011859"/>
            </a:xfrm>
            <a:prstGeom prst="line">
              <a:avLst/>
            </a:prstGeom>
            <a:ln w="9525">
              <a:headEnd type="none" w="med" len="med"/>
              <a:tailEnd type="ova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6281EFD2-0D85-FB29-A610-BD179AA1B638}"/>
                </a:ext>
              </a:extLst>
            </p:cNvPr>
            <p:cNvSpPr txBox="1"/>
            <p:nvPr/>
          </p:nvSpPr>
          <p:spPr>
            <a:xfrm>
              <a:off x="3041089" y="1452452"/>
              <a:ext cx="1293316" cy="954107"/>
            </a:xfrm>
            <a:prstGeom prst="rect">
              <a:avLst/>
            </a:prstGeom>
            <a:noFill/>
          </p:spPr>
          <p:txBody>
            <a:bodyPr wrap="square" rtlCol="0">
              <a:spAutoFit/>
            </a:bodyPr>
            <a:lstStyle/>
            <a:p>
              <a:r>
                <a:rPr lang="de-DE" sz="800">
                  <a:solidFill>
                    <a:schemeClr val="bg2"/>
                  </a:solidFill>
                </a:rPr>
                <a:t>Update 8:</a:t>
              </a:r>
              <a:br>
                <a:rPr lang="de-DE" sz="800">
                  <a:solidFill>
                    <a:schemeClr val="bg1"/>
                  </a:solidFill>
                </a:rPr>
              </a:br>
              <a:r>
                <a:rPr lang="de-DE" sz="800">
                  <a:solidFill>
                    <a:schemeClr val="bg1"/>
                  </a:solidFill>
                </a:rPr>
                <a:t>APT28 continues credential harvesting attempts against European targets, tied to sophisticated WiFi hacking technique</a:t>
              </a:r>
            </a:p>
          </p:txBody>
        </p:sp>
        <p:pic>
          <p:nvPicPr>
            <p:cNvPr id="22" name="Graphic 21">
              <a:extLst>
                <a:ext uri="{FF2B5EF4-FFF2-40B4-BE49-F238E27FC236}">
                  <a16:creationId xmlns:a16="http://schemas.microsoft.com/office/drawing/2014/main" id="{06F43956-6353-76A1-AD5E-D99D5AA292F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839079" y="1091410"/>
              <a:ext cx="404015" cy="404015"/>
            </a:xfrm>
            <a:prstGeom prst="rect">
              <a:avLst/>
            </a:prstGeom>
          </p:spPr>
        </p:pic>
      </p:grpSp>
      <p:grpSp>
        <p:nvGrpSpPr>
          <p:cNvPr id="31" name="Group 30">
            <a:extLst>
              <a:ext uri="{FF2B5EF4-FFF2-40B4-BE49-F238E27FC236}">
                <a16:creationId xmlns:a16="http://schemas.microsoft.com/office/drawing/2014/main" id="{B8E3DB8A-5BA4-8EBD-EEFE-81AC8C2EE943}"/>
              </a:ext>
            </a:extLst>
          </p:cNvPr>
          <p:cNvGrpSpPr/>
          <p:nvPr/>
        </p:nvGrpSpPr>
        <p:grpSpPr>
          <a:xfrm>
            <a:off x="383529" y="2710727"/>
            <a:ext cx="1609263" cy="1404070"/>
            <a:chOff x="522681" y="2740547"/>
            <a:chExt cx="1609263" cy="1404070"/>
          </a:xfrm>
        </p:grpSpPr>
        <p:cxnSp>
          <p:nvCxnSpPr>
            <p:cNvPr id="25" name="Straight Connector 24">
              <a:extLst>
                <a:ext uri="{FF2B5EF4-FFF2-40B4-BE49-F238E27FC236}">
                  <a16:creationId xmlns:a16="http://schemas.microsoft.com/office/drawing/2014/main" id="{A4BC7FF4-12D8-149A-8433-F13EDDB2C498}"/>
                </a:ext>
              </a:extLst>
            </p:cNvPr>
            <p:cNvCxnSpPr>
              <a:cxnSpLocks/>
            </p:cNvCxnSpPr>
            <p:nvPr/>
          </p:nvCxnSpPr>
          <p:spPr>
            <a:xfrm>
              <a:off x="723503" y="2740547"/>
              <a:ext cx="0" cy="1011859"/>
            </a:xfrm>
            <a:prstGeom prst="line">
              <a:avLst/>
            </a:prstGeom>
            <a:ln w="9525">
              <a:headEnd type="oval" w="med" len="med"/>
              <a:tailEnd type="non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D629382D-FE89-3A59-E25F-FCA426393F9A}"/>
                </a:ext>
              </a:extLst>
            </p:cNvPr>
            <p:cNvSpPr txBox="1"/>
            <p:nvPr/>
          </p:nvSpPr>
          <p:spPr>
            <a:xfrm>
              <a:off x="723502" y="2920437"/>
              <a:ext cx="1408442" cy="830997"/>
            </a:xfrm>
            <a:prstGeom prst="rect">
              <a:avLst/>
            </a:prstGeom>
            <a:noFill/>
          </p:spPr>
          <p:txBody>
            <a:bodyPr wrap="square" rtlCol="0">
              <a:spAutoFit/>
            </a:bodyPr>
            <a:lstStyle/>
            <a:p>
              <a:r>
                <a:rPr lang="de-DE" sz="800">
                  <a:solidFill>
                    <a:schemeClr val="bg2"/>
                  </a:solidFill>
                </a:rPr>
                <a:t>Update 2:</a:t>
              </a:r>
              <a:br>
                <a:rPr lang="de-DE" sz="800">
                  <a:solidFill>
                    <a:schemeClr val="bg1"/>
                  </a:solidFill>
                </a:rPr>
              </a:br>
              <a:r>
                <a:rPr lang="de-DE" sz="800">
                  <a:solidFill>
                    <a:schemeClr val="bg1"/>
                  </a:solidFill>
                </a:rPr>
                <a:t>Fix for FortiManager 0-day CVE-2024-47575 bypassed by WatchTowr, but detals/PoC not released publicly</a:t>
              </a:r>
            </a:p>
          </p:txBody>
        </p:sp>
        <p:pic>
          <p:nvPicPr>
            <p:cNvPr id="29" name="Graphic 28">
              <a:extLst>
                <a:ext uri="{FF2B5EF4-FFF2-40B4-BE49-F238E27FC236}">
                  <a16:creationId xmlns:a16="http://schemas.microsoft.com/office/drawing/2014/main" id="{E3877D3A-F348-A4C1-807C-02C0CCE6379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22681" y="3742978"/>
              <a:ext cx="401639" cy="401639"/>
            </a:xfrm>
            <a:prstGeom prst="rect">
              <a:avLst/>
            </a:prstGeom>
          </p:spPr>
        </p:pic>
      </p:grpSp>
      <p:grpSp>
        <p:nvGrpSpPr>
          <p:cNvPr id="32" name="Group 31">
            <a:extLst>
              <a:ext uri="{FF2B5EF4-FFF2-40B4-BE49-F238E27FC236}">
                <a16:creationId xmlns:a16="http://schemas.microsoft.com/office/drawing/2014/main" id="{1B12D931-677C-38AA-47BB-2C4EE6591D00}"/>
              </a:ext>
            </a:extLst>
          </p:cNvPr>
          <p:cNvGrpSpPr/>
          <p:nvPr/>
        </p:nvGrpSpPr>
        <p:grpSpPr>
          <a:xfrm>
            <a:off x="2605229" y="2710727"/>
            <a:ext cx="2087642" cy="872868"/>
            <a:chOff x="522681" y="2740547"/>
            <a:chExt cx="2087642" cy="872868"/>
          </a:xfrm>
        </p:grpSpPr>
        <p:cxnSp>
          <p:nvCxnSpPr>
            <p:cNvPr id="33" name="Straight Connector 32">
              <a:extLst>
                <a:ext uri="{FF2B5EF4-FFF2-40B4-BE49-F238E27FC236}">
                  <a16:creationId xmlns:a16="http://schemas.microsoft.com/office/drawing/2014/main" id="{922F7DFD-2383-D9DB-B775-C43BEED513EE}"/>
                </a:ext>
              </a:extLst>
            </p:cNvPr>
            <p:cNvCxnSpPr>
              <a:cxnSpLocks/>
            </p:cNvCxnSpPr>
            <p:nvPr/>
          </p:nvCxnSpPr>
          <p:spPr>
            <a:xfrm>
              <a:off x="723503" y="2740547"/>
              <a:ext cx="0" cy="320705"/>
            </a:xfrm>
            <a:prstGeom prst="line">
              <a:avLst/>
            </a:prstGeom>
            <a:ln w="9525">
              <a:headEnd type="oval" w="med" len="med"/>
              <a:tailEnd type="non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2D2A9F8E-95EF-CABB-D08B-86F8D39DB09B}"/>
                </a:ext>
              </a:extLst>
            </p:cNvPr>
            <p:cNvSpPr txBox="1"/>
            <p:nvPr/>
          </p:nvSpPr>
          <p:spPr>
            <a:xfrm>
              <a:off x="801257" y="2905529"/>
              <a:ext cx="1809066" cy="707886"/>
            </a:xfrm>
            <a:prstGeom prst="rect">
              <a:avLst/>
            </a:prstGeom>
            <a:noFill/>
          </p:spPr>
          <p:txBody>
            <a:bodyPr wrap="square" rtlCol="0">
              <a:spAutoFit/>
            </a:bodyPr>
            <a:lstStyle/>
            <a:p>
              <a:r>
                <a:rPr lang="de-DE" sz="800">
                  <a:solidFill>
                    <a:schemeClr val="bg2"/>
                  </a:solidFill>
                </a:rPr>
                <a:t>Initial:</a:t>
              </a:r>
              <a:br>
                <a:rPr lang="de-DE" sz="800">
                  <a:solidFill>
                    <a:schemeClr val="bg1"/>
                  </a:solidFill>
                </a:rPr>
              </a:br>
              <a:r>
                <a:rPr lang="de-DE" sz="800">
                  <a:solidFill>
                    <a:schemeClr val="bg1"/>
                  </a:solidFill>
                </a:rPr>
                <a:t>Palo Alto reveals an RCE vulnerability in PAN-OS Management Interface without providing a patch</a:t>
              </a:r>
            </a:p>
          </p:txBody>
        </p:sp>
        <p:pic>
          <p:nvPicPr>
            <p:cNvPr id="35" name="Graphic 34">
              <a:extLst>
                <a:ext uri="{FF2B5EF4-FFF2-40B4-BE49-F238E27FC236}">
                  <a16:creationId xmlns:a16="http://schemas.microsoft.com/office/drawing/2014/main" id="{1EA841E1-E184-A7D2-AB05-20CF0295F8F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22681" y="3055622"/>
              <a:ext cx="401639" cy="401639"/>
            </a:xfrm>
            <a:prstGeom prst="rect">
              <a:avLst/>
            </a:prstGeom>
          </p:spPr>
        </p:pic>
      </p:grpSp>
      <p:grpSp>
        <p:nvGrpSpPr>
          <p:cNvPr id="36" name="Group 35">
            <a:extLst>
              <a:ext uri="{FF2B5EF4-FFF2-40B4-BE49-F238E27FC236}">
                <a16:creationId xmlns:a16="http://schemas.microsoft.com/office/drawing/2014/main" id="{3418D185-5F29-926B-84FF-BEF0F5449135}"/>
              </a:ext>
            </a:extLst>
          </p:cNvPr>
          <p:cNvGrpSpPr/>
          <p:nvPr/>
        </p:nvGrpSpPr>
        <p:grpSpPr>
          <a:xfrm>
            <a:off x="2341686" y="2710727"/>
            <a:ext cx="2190547" cy="2253875"/>
            <a:chOff x="522681" y="2740547"/>
            <a:chExt cx="2190547" cy="2253875"/>
          </a:xfrm>
        </p:grpSpPr>
        <p:cxnSp>
          <p:nvCxnSpPr>
            <p:cNvPr id="37" name="Straight Connector 36">
              <a:extLst>
                <a:ext uri="{FF2B5EF4-FFF2-40B4-BE49-F238E27FC236}">
                  <a16:creationId xmlns:a16="http://schemas.microsoft.com/office/drawing/2014/main" id="{D5AE2F29-8215-9FC0-0704-21C4B280C500}"/>
                </a:ext>
              </a:extLst>
            </p:cNvPr>
            <p:cNvCxnSpPr>
              <a:cxnSpLocks/>
            </p:cNvCxnSpPr>
            <p:nvPr/>
          </p:nvCxnSpPr>
          <p:spPr>
            <a:xfrm>
              <a:off x="723503" y="2740547"/>
              <a:ext cx="0" cy="1852236"/>
            </a:xfrm>
            <a:prstGeom prst="line">
              <a:avLst/>
            </a:prstGeom>
            <a:ln w="9525">
              <a:headEnd type="oval" w="med" len="med"/>
              <a:tailEnd type="non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C855034D-6577-C09B-029A-F882BBC9B675}"/>
                </a:ext>
              </a:extLst>
            </p:cNvPr>
            <p:cNvSpPr txBox="1"/>
            <p:nvPr/>
          </p:nvSpPr>
          <p:spPr>
            <a:xfrm>
              <a:off x="723501" y="4212545"/>
              <a:ext cx="1989727" cy="461665"/>
            </a:xfrm>
            <a:prstGeom prst="rect">
              <a:avLst/>
            </a:prstGeom>
            <a:noFill/>
          </p:spPr>
          <p:txBody>
            <a:bodyPr wrap="square" rtlCol="0">
              <a:spAutoFit/>
            </a:bodyPr>
            <a:lstStyle/>
            <a:p>
              <a:r>
                <a:rPr lang="de-DE" sz="800">
                  <a:solidFill>
                    <a:schemeClr val="bg2"/>
                  </a:solidFill>
                </a:rPr>
                <a:t>Initial:</a:t>
              </a:r>
              <a:br>
                <a:rPr lang="de-DE" sz="800">
                  <a:solidFill>
                    <a:schemeClr val="bg1"/>
                  </a:solidFill>
                </a:rPr>
              </a:br>
              <a:r>
                <a:rPr lang="de-DE" sz="800">
                  <a:solidFill>
                    <a:schemeClr val="bg1"/>
                  </a:solidFill>
                </a:rPr>
                <a:t>Citrix devices affected by vulnerabilities exploitation chain allowing RCE</a:t>
              </a:r>
            </a:p>
          </p:txBody>
        </p:sp>
        <p:pic>
          <p:nvPicPr>
            <p:cNvPr id="39" name="Graphic 38">
              <a:extLst>
                <a:ext uri="{FF2B5EF4-FFF2-40B4-BE49-F238E27FC236}">
                  <a16:creationId xmlns:a16="http://schemas.microsoft.com/office/drawing/2014/main" id="{DC3F9187-B1C4-9F6D-6C06-4E03123F24D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22681" y="4592783"/>
              <a:ext cx="401639" cy="401639"/>
            </a:xfrm>
            <a:prstGeom prst="rect">
              <a:avLst/>
            </a:prstGeom>
          </p:spPr>
        </p:pic>
      </p:grpSp>
      <p:grpSp>
        <p:nvGrpSpPr>
          <p:cNvPr id="42" name="Group 41">
            <a:extLst>
              <a:ext uri="{FF2B5EF4-FFF2-40B4-BE49-F238E27FC236}">
                <a16:creationId xmlns:a16="http://schemas.microsoft.com/office/drawing/2014/main" id="{BDFF71EC-8B87-18B2-2C04-D274BF430B1D}"/>
              </a:ext>
            </a:extLst>
          </p:cNvPr>
          <p:cNvGrpSpPr/>
          <p:nvPr/>
        </p:nvGrpSpPr>
        <p:grpSpPr>
          <a:xfrm>
            <a:off x="2607264" y="3457261"/>
            <a:ext cx="1950334" cy="717193"/>
            <a:chOff x="522681" y="2817837"/>
            <a:chExt cx="1950334" cy="717193"/>
          </a:xfrm>
        </p:grpSpPr>
        <p:cxnSp>
          <p:nvCxnSpPr>
            <p:cNvPr id="43" name="Straight Connector 42">
              <a:extLst>
                <a:ext uri="{FF2B5EF4-FFF2-40B4-BE49-F238E27FC236}">
                  <a16:creationId xmlns:a16="http://schemas.microsoft.com/office/drawing/2014/main" id="{70B3786B-AAFE-B938-F132-27272617C788}"/>
                </a:ext>
              </a:extLst>
            </p:cNvPr>
            <p:cNvCxnSpPr>
              <a:cxnSpLocks/>
              <a:stCxn id="35" idx="2"/>
            </p:cNvCxnSpPr>
            <p:nvPr/>
          </p:nvCxnSpPr>
          <p:spPr>
            <a:xfrm>
              <a:off x="582314" y="2817837"/>
              <a:ext cx="2037" cy="213595"/>
            </a:xfrm>
            <a:prstGeom prst="line">
              <a:avLst/>
            </a:prstGeom>
            <a:ln w="9525">
              <a:headEnd type="none" w="med" len="med"/>
              <a:tailEnd type="non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FD004EBC-5998-60F5-68CA-C29838765568}"/>
                </a:ext>
              </a:extLst>
            </p:cNvPr>
            <p:cNvSpPr txBox="1"/>
            <p:nvPr/>
          </p:nvSpPr>
          <p:spPr>
            <a:xfrm>
              <a:off x="801257" y="2950255"/>
              <a:ext cx="1671758" cy="584775"/>
            </a:xfrm>
            <a:prstGeom prst="rect">
              <a:avLst/>
            </a:prstGeom>
            <a:noFill/>
          </p:spPr>
          <p:txBody>
            <a:bodyPr wrap="square" rtlCol="0">
              <a:spAutoFit/>
            </a:bodyPr>
            <a:lstStyle/>
            <a:p>
              <a:r>
                <a:rPr lang="de-DE" sz="800">
                  <a:solidFill>
                    <a:schemeClr val="bg2"/>
                  </a:solidFill>
                </a:rPr>
                <a:t>Update 3:</a:t>
              </a:r>
              <a:br>
                <a:rPr lang="de-DE" sz="800">
                  <a:solidFill>
                    <a:schemeClr val="bg1"/>
                  </a:solidFill>
                </a:rPr>
              </a:br>
              <a:r>
                <a:rPr lang="de-DE" sz="800">
                  <a:solidFill>
                    <a:schemeClr val="bg1"/>
                  </a:solidFill>
                </a:rPr>
                <a:t>FortiManager flaw CVE-2024-47575 bypassed by WatchTowr, details/PoC published</a:t>
              </a:r>
            </a:p>
          </p:txBody>
        </p:sp>
        <p:pic>
          <p:nvPicPr>
            <p:cNvPr id="45" name="Graphic 44">
              <a:extLst>
                <a:ext uri="{FF2B5EF4-FFF2-40B4-BE49-F238E27FC236}">
                  <a16:creationId xmlns:a16="http://schemas.microsoft.com/office/drawing/2014/main" id="{23D8E07C-CCDF-8FB2-6300-21FFF93BFD9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22681" y="3055622"/>
              <a:ext cx="401639" cy="401639"/>
            </a:xfrm>
            <a:prstGeom prst="rect">
              <a:avLst/>
            </a:prstGeom>
          </p:spPr>
        </p:pic>
      </p:grpSp>
      <p:grpSp>
        <p:nvGrpSpPr>
          <p:cNvPr id="48" name="Group 47">
            <a:extLst>
              <a:ext uri="{FF2B5EF4-FFF2-40B4-BE49-F238E27FC236}">
                <a16:creationId xmlns:a16="http://schemas.microsoft.com/office/drawing/2014/main" id="{1347421A-1ECE-6215-17E9-0A96064A04B5}"/>
              </a:ext>
            </a:extLst>
          </p:cNvPr>
          <p:cNvGrpSpPr/>
          <p:nvPr/>
        </p:nvGrpSpPr>
        <p:grpSpPr>
          <a:xfrm>
            <a:off x="4354742" y="2710727"/>
            <a:ext cx="2190547" cy="2253875"/>
            <a:chOff x="522681" y="2740547"/>
            <a:chExt cx="2190547" cy="2253875"/>
          </a:xfrm>
        </p:grpSpPr>
        <p:cxnSp>
          <p:nvCxnSpPr>
            <p:cNvPr id="49" name="Straight Connector 48">
              <a:extLst>
                <a:ext uri="{FF2B5EF4-FFF2-40B4-BE49-F238E27FC236}">
                  <a16:creationId xmlns:a16="http://schemas.microsoft.com/office/drawing/2014/main" id="{05E281C4-3262-B5F6-2E6D-4A2E8A361AE2}"/>
                </a:ext>
              </a:extLst>
            </p:cNvPr>
            <p:cNvCxnSpPr>
              <a:cxnSpLocks/>
            </p:cNvCxnSpPr>
            <p:nvPr/>
          </p:nvCxnSpPr>
          <p:spPr>
            <a:xfrm>
              <a:off x="723503" y="2740547"/>
              <a:ext cx="0" cy="1852236"/>
            </a:xfrm>
            <a:prstGeom prst="line">
              <a:avLst/>
            </a:prstGeom>
            <a:ln w="9525">
              <a:headEnd type="oval" w="med" len="med"/>
              <a:tailEnd type="none"/>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CBAE6645-BA36-DF95-CD64-EDACBF755313}"/>
                </a:ext>
              </a:extLst>
            </p:cNvPr>
            <p:cNvSpPr txBox="1"/>
            <p:nvPr/>
          </p:nvSpPr>
          <p:spPr>
            <a:xfrm>
              <a:off x="723501" y="4182725"/>
              <a:ext cx="1989727" cy="584775"/>
            </a:xfrm>
            <a:prstGeom prst="rect">
              <a:avLst/>
            </a:prstGeom>
            <a:noFill/>
          </p:spPr>
          <p:txBody>
            <a:bodyPr wrap="square" rtlCol="0">
              <a:spAutoFit/>
            </a:bodyPr>
            <a:lstStyle/>
            <a:p>
              <a:r>
                <a:rPr lang="de-DE" sz="800">
                  <a:solidFill>
                    <a:schemeClr val="bg2"/>
                  </a:solidFill>
                </a:rPr>
                <a:t>Initial:</a:t>
              </a:r>
              <a:br>
                <a:rPr lang="de-DE" sz="800">
                  <a:solidFill>
                    <a:schemeClr val="bg1"/>
                  </a:solidFill>
                </a:rPr>
              </a:br>
              <a:r>
                <a:rPr lang="de-DE" sz="800">
                  <a:solidFill>
                    <a:schemeClr val="bg1"/>
                  </a:solidFill>
                </a:rPr>
                <a:t>Chinese APT BrazenBamboo exploits an unpatched 0-day in FortiCLient Windows VPN</a:t>
              </a:r>
            </a:p>
          </p:txBody>
        </p:sp>
        <p:pic>
          <p:nvPicPr>
            <p:cNvPr id="51" name="Graphic 50">
              <a:extLst>
                <a:ext uri="{FF2B5EF4-FFF2-40B4-BE49-F238E27FC236}">
                  <a16:creationId xmlns:a16="http://schemas.microsoft.com/office/drawing/2014/main" id="{222FA7C1-7D27-3C52-A3DF-AC58520B939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22681" y="4592783"/>
              <a:ext cx="401639" cy="401639"/>
            </a:xfrm>
            <a:prstGeom prst="rect">
              <a:avLst/>
            </a:prstGeom>
          </p:spPr>
        </p:pic>
      </p:grpSp>
      <p:grpSp>
        <p:nvGrpSpPr>
          <p:cNvPr id="52" name="Group 51">
            <a:extLst>
              <a:ext uri="{FF2B5EF4-FFF2-40B4-BE49-F238E27FC236}">
                <a16:creationId xmlns:a16="http://schemas.microsoft.com/office/drawing/2014/main" id="{F36FDEB8-594C-20B6-33EA-91E05F908C30}"/>
              </a:ext>
            </a:extLst>
          </p:cNvPr>
          <p:cNvGrpSpPr/>
          <p:nvPr/>
        </p:nvGrpSpPr>
        <p:grpSpPr>
          <a:xfrm>
            <a:off x="4554709" y="2710727"/>
            <a:ext cx="1488279" cy="1404070"/>
            <a:chOff x="522681" y="2740547"/>
            <a:chExt cx="1488279" cy="1404070"/>
          </a:xfrm>
        </p:grpSpPr>
        <p:cxnSp>
          <p:nvCxnSpPr>
            <p:cNvPr id="53" name="Straight Connector 52">
              <a:extLst>
                <a:ext uri="{FF2B5EF4-FFF2-40B4-BE49-F238E27FC236}">
                  <a16:creationId xmlns:a16="http://schemas.microsoft.com/office/drawing/2014/main" id="{3039019F-FE6A-343E-657F-C13F7E519198}"/>
                </a:ext>
              </a:extLst>
            </p:cNvPr>
            <p:cNvCxnSpPr>
              <a:cxnSpLocks/>
            </p:cNvCxnSpPr>
            <p:nvPr/>
          </p:nvCxnSpPr>
          <p:spPr>
            <a:xfrm>
              <a:off x="723503" y="2740547"/>
              <a:ext cx="0" cy="1011859"/>
            </a:xfrm>
            <a:prstGeom prst="line">
              <a:avLst/>
            </a:prstGeom>
            <a:ln w="9525">
              <a:headEnd type="oval" w="med" len="med"/>
              <a:tailEnd type="non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71B4E0B3-A990-EE76-0A3F-BD52CBCBA02B}"/>
                </a:ext>
              </a:extLst>
            </p:cNvPr>
            <p:cNvSpPr txBox="1"/>
            <p:nvPr/>
          </p:nvSpPr>
          <p:spPr>
            <a:xfrm>
              <a:off x="723502" y="2875707"/>
              <a:ext cx="1287458" cy="954107"/>
            </a:xfrm>
            <a:prstGeom prst="rect">
              <a:avLst/>
            </a:prstGeom>
            <a:noFill/>
          </p:spPr>
          <p:txBody>
            <a:bodyPr wrap="square" rtlCol="0">
              <a:spAutoFit/>
            </a:bodyPr>
            <a:lstStyle/>
            <a:p>
              <a:r>
                <a:rPr lang="de-DE" sz="800">
                  <a:solidFill>
                    <a:schemeClr val="bg2"/>
                  </a:solidFill>
                </a:rPr>
                <a:t>Update 1:</a:t>
              </a:r>
              <a:br>
                <a:rPr lang="de-DE" sz="800">
                  <a:solidFill>
                    <a:schemeClr val="bg1"/>
                  </a:solidFill>
                </a:rPr>
              </a:br>
              <a:r>
                <a:rPr lang="de-DE" sz="800">
                  <a:solidFill>
                    <a:schemeClr val="bg1"/>
                  </a:solidFill>
                </a:rPr>
                <a:t>Palo Alto  Networks fixes CVE-2024-0012 and CVE-2024-9474, two 0-days in PAN-OS Web Management Interface</a:t>
              </a:r>
            </a:p>
          </p:txBody>
        </p:sp>
        <p:pic>
          <p:nvPicPr>
            <p:cNvPr id="55" name="Graphic 54">
              <a:extLst>
                <a:ext uri="{FF2B5EF4-FFF2-40B4-BE49-F238E27FC236}">
                  <a16:creationId xmlns:a16="http://schemas.microsoft.com/office/drawing/2014/main" id="{792AE655-F46B-DCA3-AE1C-89B938B626C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22681" y="3742978"/>
              <a:ext cx="401639" cy="401639"/>
            </a:xfrm>
            <a:prstGeom prst="rect">
              <a:avLst/>
            </a:prstGeom>
          </p:spPr>
        </p:pic>
      </p:grpSp>
      <p:grpSp>
        <p:nvGrpSpPr>
          <p:cNvPr id="56" name="Group 55">
            <a:extLst>
              <a:ext uri="{FF2B5EF4-FFF2-40B4-BE49-F238E27FC236}">
                <a16:creationId xmlns:a16="http://schemas.microsoft.com/office/drawing/2014/main" id="{D7F72DAE-D671-4720-9140-F269EABB3992}"/>
              </a:ext>
            </a:extLst>
          </p:cNvPr>
          <p:cNvGrpSpPr/>
          <p:nvPr/>
        </p:nvGrpSpPr>
        <p:grpSpPr>
          <a:xfrm>
            <a:off x="5827643" y="2710727"/>
            <a:ext cx="2190547" cy="1415685"/>
            <a:chOff x="522681" y="2740547"/>
            <a:chExt cx="2190547" cy="1415685"/>
          </a:xfrm>
        </p:grpSpPr>
        <p:cxnSp>
          <p:nvCxnSpPr>
            <p:cNvPr id="57" name="Straight Connector 56">
              <a:extLst>
                <a:ext uri="{FF2B5EF4-FFF2-40B4-BE49-F238E27FC236}">
                  <a16:creationId xmlns:a16="http://schemas.microsoft.com/office/drawing/2014/main" id="{5655F4C0-E95B-CF7C-4FD0-F139D0C4AD98}"/>
                </a:ext>
              </a:extLst>
            </p:cNvPr>
            <p:cNvCxnSpPr>
              <a:cxnSpLocks/>
            </p:cNvCxnSpPr>
            <p:nvPr/>
          </p:nvCxnSpPr>
          <p:spPr>
            <a:xfrm>
              <a:off x="723503" y="2740547"/>
              <a:ext cx="0" cy="926118"/>
            </a:xfrm>
            <a:prstGeom prst="line">
              <a:avLst/>
            </a:prstGeom>
            <a:ln w="9525">
              <a:headEnd type="oval" w="med" len="med"/>
              <a:tailEnd type="none"/>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DA90D5DD-3D23-EDAE-600E-C5D88CE2AB8C}"/>
                </a:ext>
              </a:extLst>
            </p:cNvPr>
            <p:cNvSpPr txBox="1"/>
            <p:nvPr/>
          </p:nvSpPr>
          <p:spPr>
            <a:xfrm>
              <a:off x="797264" y="3571457"/>
              <a:ext cx="1915964" cy="584775"/>
            </a:xfrm>
            <a:prstGeom prst="rect">
              <a:avLst/>
            </a:prstGeom>
            <a:noFill/>
          </p:spPr>
          <p:txBody>
            <a:bodyPr wrap="square" rtlCol="0">
              <a:spAutoFit/>
            </a:bodyPr>
            <a:lstStyle/>
            <a:p>
              <a:r>
                <a:rPr lang="de-DE" sz="800">
                  <a:solidFill>
                    <a:schemeClr val="bg2"/>
                  </a:solidFill>
                </a:rPr>
                <a:t>Update 2:</a:t>
              </a:r>
              <a:br>
                <a:rPr lang="de-DE" sz="800">
                  <a:solidFill>
                    <a:schemeClr val="bg1"/>
                  </a:solidFill>
                </a:rPr>
              </a:br>
              <a:r>
                <a:rPr lang="de-DE" sz="800">
                  <a:solidFill>
                    <a:schemeClr val="bg1"/>
                  </a:solidFill>
                </a:rPr>
                <a:t>CVE-2024-38812 and CVE-2024-38813 affecting Vmware vCenter Server exploited in the wild</a:t>
              </a:r>
            </a:p>
          </p:txBody>
        </p:sp>
        <p:pic>
          <p:nvPicPr>
            <p:cNvPr id="59" name="Graphic 58">
              <a:extLst>
                <a:ext uri="{FF2B5EF4-FFF2-40B4-BE49-F238E27FC236}">
                  <a16:creationId xmlns:a16="http://schemas.microsoft.com/office/drawing/2014/main" id="{130BCFE0-ACBB-6D01-CB49-814E79F878C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22681" y="3655487"/>
              <a:ext cx="401639" cy="401639"/>
            </a:xfrm>
            <a:prstGeom prst="rect">
              <a:avLst/>
            </a:prstGeom>
          </p:spPr>
        </p:pic>
      </p:grpSp>
      <p:grpSp>
        <p:nvGrpSpPr>
          <p:cNvPr id="60" name="Group 59">
            <a:extLst>
              <a:ext uri="{FF2B5EF4-FFF2-40B4-BE49-F238E27FC236}">
                <a16:creationId xmlns:a16="http://schemas.microsoft.com/office/drawing/2014/main" id="{3DE5DA72-A6E6-BA06-8F61-827F081111F2}"/>
              </a:ext>
            </a:extLst>
          </p:cNvPr>
          <p:cNvGrpSpPr/>
          <p:nvPr/>
        </p:nvGrpSpPr>
        <p:grpSpPr>
          <a:xfrm>
            <a:off x="6359006" y="2712084"/>
            <a:ext cx="2466922" cy="764665"/>
            <a:chOff x="522681" y="2740547"/>
            <a:chExt cx="2466922" cy="764665"/>
          </a:xfrm>
        </p:grpSpPr>
        <p:cxnSp>
          <p:nvCxnSpPr>
            <p:cNvPr id="61" name="Straight Connector 60">
              <a:extLst>
                <a:ext uri="{FF2B5EF4-FFF2-40B4-BE49-F238E27FC236}">
                  <a16:creationId xmlns:a16="http://schemas.microsoft.com/office/drawing/2014/main" id="{E0E78B4F-FA2A-C365-6D4D-248A989DE619}"/>
                </a:ext>
              </a:extLst>
            </p:cNvPr>
            <p:cNvCxnSpPr>
              <a:cxnSpLocks/>
              <a:endCxn id="63" idx="0"/>
            </p:cNvCxnSpPr>
            <p:nvPr/>
          </p:nvCxnSpPr>
          <p:spPr>
            <a:xfrm flipH="1">
              <a:off x="723501" y="2740547"/>
              <a:ext cx="2" cy="286805"/>
            </a:xfrm>
            <a:prstGeom prst="line">
              <a:avLst/>
            </a:prstGeom>
            <a:ln w="9525">
              <a:headEnd type="oval" w="med" len="med"/>
              <a:tailEnd type="none"/>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CBBFAB9A-4C0C-0A60-098F-5A94BA22480E}"/>
                </a:ext>
              </a:extLst>
            </p:cNvPr>
            <p:cNvSpPr txBox="1"/>
            <p:nvPr/>
          </p:nvSpPr>
          <p:spPr>
            <a:xfrm>
              <a:off x="798049" y="2920437"/>
              <a:ext cx="2191554" cy="584775"/>
            </a:xfrm>
            <a:prstGeom prst="rect">
              <a:avLst/>
            </a:prstGeom>
            <a:noFill/>
          </p:spPr>
          <p:txBody>
            <a:bodyPr wrap="square" rtlCol="0">
              <a:spAutoFit/>
            </a:bodyPr>
            <a:lstStyle/>
            <a:p>
              <a:r>
                <a:rPr lang="de-DE" sz="800">
                  <a:solidFill>
                    <a:schemeClr val="bg2"/>
                  </a:solidFill>
                </a:rPr>
                <a:t>Update 2:</a:t>
              </a:r>
              <a:br>
                <a:rPr lang="de-DE" sz="800">
                  <a:solidFill>
                    <a:schemeClr val="bg1"/>
                  </a:solidFill>
                </a:rPr>
              </a:br>
              <a:r>
                <a:rPr lang="de-DE" sz="800">
                  <a:solidFill>
                    <a:schemeClr val="bg1"/>
                  </a:solidFill>
                </a:rPr>
                <a:t>Massive compromise of PAN Web Management Interface, TTPs of some attacks revealed</a:t>
              </a:r>
            </a:p>
          </p:txBody>
        </p:sp>
        <p:pic>
          <p:nvPicPr>
            <p:cNvPr id="63" name="Graphic 62">
              <a:extLst>
                <a:ext uri="{FF2B5EF4-FFF2-40B4-BE49-F238E27FC236}">
                  <a16:creationId xmlns:a16="http://schemas.microsoft.com/office/drawing/2014/main" id="{2087EE46-AB0F-71BB-4F51-F92035E5278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22681" y="3027352"/>
              <a:ext cx="401639" cy="401639"/>
            </a:xfrm>
            <a:prstGeom prst="rect">
              <a:avLst/>
            </a:prstGeom>
          </p:spPr>
        </p:pic>
      </p:grpSp>
      <p:grpSp>
        <p:nvGrpSpPr>
          <p:cNvPr id="74" name="Group 73">
            <a:extLst>
              <a:ext uri="{FF2B5EF4-FFF2-40B4-BE49-F238E27FC236}">
                <a16:creationId xmlns:a16="http://schemas.microsoft.com/office/drawing/2014/main" id="{65EBE3BC-9F58-ABAE-46A0-082874E2A679}"/>
              </a:ext>
            </a:extLst>
          </p:cNvPr>
          <p:cNvGrpSpPr>
            <a:grpSpLocks/>
          </p:cNvGrpSpPr>
          <p:nvPr/>
        </p:nvGrpSpPr>
        <p:grpSpPr>
          <a:xfrm>
            <a:off x="7936396" y="3571457"/>
            <a:ext cx="1207604" cy="1587374"/>
            <a:chOff x="7936396" y="3571457"/>
            <a:chExt cx="1207604" cy="1587374"/>
          </a:xfrm>
        </p:grpSpPr>
        <p:sp>
          <p:nvSpPr>
            <p:cNvPr id="69" name="Rectangle: Single Corner Rounded 68">
              <a:extLst>
                <a:ext uri="{FF2B5EF4-FFF2-40B4-BE49-F238E27FC236}">
                  <a16:creationId xmlns:a16="http://schemas.microsoft.com/office/drawing/2014/main" id="{FC8705B4-5088-F4AD-BBF7-5BFA37253FE8}"/>
                </a:ext>
              </a:extLst>
            </p:cNvPr>
            <p:cNvSpPr>
              <a:spLocks/>
            </p:cNvSpPr>
            <p:nvPr/>
          </p:nvSpPr>
          <p:spPr>
            <a:xfrm flipH="1">
              <a:off x="7936396" y="3571457"/>
              <a:ext cx="1207604" cy="1573632"/>
            </a:xfrm>
            <a:prstGeom prst="round1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7" name="Graphic 26">
              <a:extLst>
                <a:ext uri="{FF2B5EF4-FFF2-40B4-BE49-F238E27FC236}">
                  <a16:creationId xmlns:a16="http://schemas.microsoft.com/office/drawing/2014/main" id="{2E0003C1-EEB7-3774-3383-E4D6678A8D8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050476" y="4232353"/>
              <a:ext cx="272861" cy="272861"/>
            </a:xfrm>
            <a:prstGeom prst="rect">
              <a:avLst/>
            </a:prstGeom>
          </p:spPr>
        </p:pic>
        <p:pic>
          <p:nvPicPr>
            <p:cNvPr id="30" name="Graphic 29">
              <a:extLst>
                <a:ext uri="{FF2B5EF4-FFF2-40B4-BE49-F238E27FC236}">
                  <a16:creationId xmlns:a16="http://schemas.microsoft.com/office/drawing/2014/main" id="{2CFE6616-D844-2F45-4288-98B4036FE50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022711" y="4649606"/>
              <a:ext cx="328390" cy="328390"/>
            </a:xfrm>
            <a:prstGeom prst="rect">
              <a:avLst/>
            </a:prstGeom>
          </p:spPr>
        </p:pic>
        <p:sp>
          <p:nvSpPr>
            <p:cNvPr id="67" name="TextBox 66">
              <a:extLst>
                <a:ext uri="{FF2B5EF4-FFF2-40B4-BE49-F238E27FC236}">
                  <a16:creationId xmlns:a16="http://schemas.microsoft.com/office/drawing/2014/main" id="{E6FB22FA-7EB0-90D8-B594-CBED89ABD6B0}"/>
                </a:ext>
              </a:extLst>
            </p:cNvPr>
            <p:cNvSpPr txBox="1">
              <a:spLocks/>
            </p:cNvSpPr>
            <p:nvPr/>
          </p:nvSpPr>
          <p:spPr>
            <a:xfrm>
              <a:off x="8268825" y="4153419"/>
              <a:ext cx="875175" cy="415498"/>
            </a:xfrm>
            <a:prstGeom prst="rect">
              <a:avLst/>
            </a:prstGeom>
            <a:noFill/>
          </p:spPr>
          <p:txBody>
            <a:bodyPr wrap="square">
              <a:spAutoFit/>
            </a:bodyPr>
            <a:lstStyle/>
            <a:p>
              <a:r>
                <a:rPr lang="de-DE" sz="700"/>
                <a:t>State-sponsored espionage operations</a:t>
              </a:r>
            </a:p>
          </p:txBody>
        </p:sp>
        <p:sp>
          <p:nvSpPr>
            <p:cNvPr id="68" name="TextBox 67">
              <a:extLst>
                <a:ext uri="{FF2B5EF4-FFF2-40B4-BE49-F238E27FC236}">
                  <a16:creationId xmlns:a16="http://schemas.microsoft.com/office/drawing/2014/main" id="{7B93E137-A99E-A58F-A514-7AA74CBA5110}"/>
                </a:ext>
              </a:extLst>
            </p:cNvPr>
            <p:cNvSpPr txBox="1">
              <a:spLocks/>
            </p:cNvSpPr>
            <p:nvPr/>
          </p:nvSpPr>
          <p:spPr>
            <a:xfrm>
              <a:off x="8268825" y="4635611"/>
              <a:ext cx="875175" cy="523220"/>
            </a:xfrm>
            <a:prstGeom prst="rect">
              <a:avLst/>
            </a:prstGeom>
            <a:noFill/>
          </p:spPr>
          <p:txBody>
            <a:bodyPr wrap="square">
              <a:spAutoFit/>
            </a:bodyPr>
            <a:lstStyle/>
            <a:p>
              <a:r>
                <a:rPr lang="de-DE" sz="700"/>
                <a:t>Newly-discovered or exploited vulnerabilities</a:t>
              </a:r>
            </a:p>
          </p:txBody>
        </p:sp>
        <p:sp>
          <p:nvSpPr>
            <p:cNvPr id="70" name="TextBox 69">
              <a:extLst>
                <a:ext uri="{FF2B5EF4-FFF2-40B4-BE49-F238E27FC236}">
                  <a16:creationId xmlns:a16="http://schemas.microsoft.com/office/drawing/2014/main" id="{3EA72287-98C9-D97F-62EE-A7714537503C}"/>
                </a:ext>
              </a:extLst>
            </p:cNvPr>
            <p:cNvSpPr txBox="1">
              <a:spLocks/>
            </p:cNvSpPr>
            <p:nvPr/>
          </p:nvSpPr>
          <p:spPr>
            <a:xfrm>
              <a:off x="8268825" y="3658896"/>
              <a:ext cx="875175" cy="415498"/>
            </a:xfrm>
            <a:prstGeom prst="rect">
              <a:avLst/>
            </a:prstGeom>
            <a:noFill/>
          </p:spPr>
          <p:txBody>
            <a:bodyPr wrap="square">
              <a:spAutoFit/>
            </a:bodyPr>
            <a:lstStyle/>
            <a:p>
              <a:r>
                <a:rPr lang="de-DE" sz="700"/>
                <a:t>Financially motivated campaigns</a:t>
              </a:r>
            </a:p>
          </p:txBody>
        </p:sp>
        <p:pic>
          <p:nvPicPr>
            <p:cNvPr id="72" name="Graphic 71">
              <a:extLst>
                <a:ext uri="{FF2B5EF4-FFF2-40B4-BE49-F238E27FC236}">
                  <a16:creationId xmlns:a16="http://schemas.microsoft.com/office/drawing/2014/main" id="{DFB11EB3-4A76-2ADC-A7E1-EEF535900578}"/>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034060" y="3751433"/>
              <a:ext cx="305693" cy="305693"/>
            </a:xfrm>
            <a:prstGeom prst="rect">
              <a:avLst/>
            </a:prstGeom>
          </p:spPr>
        </p:pic>
      </p:grpSp>
      <p:grpSp>
        <p:nvGrpSpPr>
          <p:cNvPr id="28" name="Group 27">
            <a:extLst>
              <a:ext uri="{FF2B5EF4-FFF2-40B4-BE49-F238E27FC236}">
                <a16:creationId xmlns:a16="http://schemas.microsoft.com/office/drawing/2014/main" id="{A0EEB386-8111-386B-51D2-996DACEF2A49}"/>
              </a:ext>
            </a:extLst>
          </p:cNvPr>
          <p:cNvGrpSpPr/>
          <p:nvPr/>
        </p:nvGrpSpPr>
        <p:grpSpPr>
          <a:xfrm>
            <a:off x="1167154" y="2969863"/>
            <a:ext cx="396275" cy="58051"/>
            <a:chOff x="529453" y="4387241"/>
            <a:chExt cx="396275" cy="58051"/>
          </a:xfrm>
        </p:grpSpPr>
        <p:sp>
          <p:nvSpPr>
            <p:cNvPr id="4" name="Rectangle 3">
              <a:extLst>
                <a:ext uri="{FF2B5EF4-FFF2-40B4-BE49-F238E27FC236}">
                  <a16:creationId xmlns:a16="http://schemas.microsoft.com/office/drawing/2014/main" id="{80BF6E63-AA33-EFD1-C837-83489DFA532F}"/>
                </a:ext>
              </a:extLst>
            </p:cNvPr>
            <p:cNvSpPr/>
            <p:nvPr/>
          </p:nvSpPr>
          <p:spPr>
            <a:xfrm>
              <a:off x="529453"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tangle 4">
              <a:extLst>
                <a:ext uri="{FF2B5EF4-FFF2-40B4-BE49-F238E27FC236}">
                  <a16:creationId xmlns:a16="http://schemas.microsoft.com/office/drawing/2014/main" id="{19F60F10-1B94-3198-506D-A2A9C853CE46}"/>
                </a:ext>
              </a:extLst>
            </p:cNvPr>
            <p:cNvSpPr/>
            <p:nvPr/>
          </p:nvSpPr>
          <p:spPr>
            <a:xfrm>
              <a:off x="614009"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tangle 6">
              <a:extLst>
                <a:ext uri="{FF2B5EF4-FFF2-40B4-BE49-F238E27FC236}">
                  <a16:creationId xmlns:a16="http://schemas.microsoft.com/office/drawing/2014/main" id="{77354AAD-0A6A-79BF-7B99-365EF10F3921}"/>
                </a:ext>
              </a:extLst>
            </p:cNvPr>
            <p:cNvSpPr/>
            <p:nvPr/>
          </p:nvSpPr>
          <p:spPr>
            <a:xfrm>
              <a:off x="698565"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tangle 8">
              <a:extLst>
                <a:ext uri="{FF2B5EF4-FFF2-40B4-BE49-F238E27FC236}">
                  <a16:creationId xmlns:a16="http://schemas.microsoft.com/office/drawing/2014/main" id="{A13FE10F-53C7-D03E-CF88-D71CE49BB1A0}"/>
                </a:ext>
              </a:extLst>
            </p:cNvPr>
            <p:cNvSpPr/>
            <p:nvPr/>
          </p:nvSpPr>
          <p:spPr>
            <a:xfrm>
              <a:off x="783121"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Rectangle 23">
              <a:extLst>
                <a:ext uri="{FF2B5EF4-FFF2-40B4-BE49-F238E27FC236}">
                  <a16:creationId xmlns:a16="http://schemas.microsoft.com/office/drawing/2014/main" id="{721F85F1-665D-8021-2311-899038312624}"/>
                </a:ext>
              </a:extLst>
            </p:cNvPr>
            <p:cNvSpPr/>
            <p:nvPr/>
          </p:nvSpPr>
          <p:spPr>
            <a:xfrm>
              <a:off x="867677"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40" name="Group 39">
            <a:extLst>
              <a:ext uri="{FF2B5EF4-FFF2-40B4-BE49-F238E27FC236}">
                <a16:creationId xmlns:a16="http://schemas.microsoft.com/office/drawing/2014/main" id="{FA22AFFF-AC35-28CD-0AEB-72F6A0601625}"/>
              </a:ext>
            </a:extLst>
          </p:cNvPr>
          <p:cNvGrpSpPr/>
          <p:nvPr/>
        </p:nvGrpSpPr>
        <p:grpSpPr>
          <a:xfrm>
            <a:off x="3278452" y="2960850"/>
            <a:ext cx="396275" cy="58051"/>
            <a:chOff x="529453" y="4387241"/>
            <a:chExt cx="396275" cy="58051"/>
          </a:xfrm>
        </p:grpSpPr>
        <p:sp>
          <p:nvSpPr>
            <p:cNvPr id="41" name="Rectangle 40">
              <a:extLst>
                <a:ext uri="{FF2B5EF4-FFF2-40B4-BE49-F238E27FC236}">
                  <a16:creationId xmlns:a16="http://schemas.microsoft.com/office/drawing/2014/main" id="{939CF2EA-E7D2-0985-87F2-EC123D609A01}"/>
                </a:ext>
              </a:extLst>
            </p:cNvPr>
            <p:cNvSpPr/>
            <p:nvPr/>
          </p:nvSpPr>
          <p:spPr>
            <a:xfrm>
              <a:off x="529453"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6" name="Rectangle 45">
              <a:extLst>
                <a:ext uri="{FF2B5EF4-FFF2-40B4-BE49-F238E27FC236}">
                  <a16:creationId xmlns:a16="http://schemas.microsoft.com/office/drawing/2014/main" id="{071540F4-030E-57B7-4362-B189EAC4D374}"/>
                </a:ext>
              </a:extLst>
            </p:cNvPr>
            <p:cNvSpPr/>
            <p:nvPr/>
          </p:nvSpPr>
          <p:spPr>
            <a:xfrm>
              <a:off x="614009"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7" name="Rectangle 46">
              <a:extLst>
                <a:ext uri="{FF2B5EF4-FFF2-40B4-BE49-F238E27FC236}">
                  <a16:creationId xmlns:a16="http://schemas.microsoft.com/office/drawing/2014/main" id="{CF13E443-02FB-3DC9-47DC-7199F9EA7ED8}"/>
                </a:ext>
              </a:extLst>
            </p:cNvPr>
            <p:cNvSpPr/>
            <p:nvPr/>
          </p:nvSpPr>
          <p:spPr>
            <a:xfrm>
              <a:off x="698565"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4" name="Rectangle 63">
              <a:extLst>
                <a:ext uri="{FF2B5EF4-FFF2-40B4-BE49-F238E27FC236}">
                  <a16:creationId xmlns:a16="http://schemas.microsoft.com/office/drawing/2014/main" id="{142AEFCE-381E-1D19-79D9-5E14CFEB74AC}"/>
                </a:ext>
              </a:extLst>
            </p:cNvPr>
            <p:cNvSpPr/>
            <p:nvPr/>
          </p:nvSpPr>
          <p:spPr>
            <a:xfrm>
              <a:off x="783121" y="4387241"/>
              <a:ext cx="58051" cy="580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5" name="Rectangle 64">
              <a:extLst>
                <a:ext uri="{FF2B5EF4-FFF2-40B4-BE49-F238E27FC236}">
                  <a16:creationId xmlns:a16="http://schemas.microsoft.com/office/drawing/2014/main" id="{9828FCD7-75E1-A391-D891-0797515BDEA7}"/>
                </a:ext>
              </a:extLst>
            </p:cNvPr>
            <p:cNvSpPr/>
            <p:nvPr/>
          </p:nvSpPr>
          <p:spPr>
            <a:xfrm>
              <a:off x="867677" y="4387241"/>
              <a:ext cx="58051" cy="580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66" name="Group 65">
            <a:extLst>
              <a:ext uri="{FF2B5EF4-FFF2-40B4-BE49-F238E27FC236}">
                <a16:creationId xmlns:a16="http://schemas.microsoft.com/office/drawing/2014/main" id="{4C439DA1-012C-C98A-9589-99809D30287C}"/>
              </a:ext>
            </a:extLst>
          </p:cNvPr>
          <p:cNvGrpSpPr/>
          <p:nvPr/>
        </p:nvGrpSpPr>
        <p:grpSpPr>
          <a:xfrm>
            <a:off x="3465564" y="3675534"/>
            <a:ext cx="396275" cy="58051"/>
            <a:chOff x="529453" y="4387241"/>
            <a:chExt cx="396275" cy="58051"/>
          </a:xfrm>
        </p:grpSpPr>
        <p:sp>
          <p:nvSpPr>
            <p:cNvPr id="71" name="Rectangle 70">
              <a:extLst>
                <a:ext uri="{FF2B5EF4-FFF2-40B4-BE49-F238E27FC236}">
                  <a16:creationId xmlns:a16="http://schemas.microsoft.com/office/drawing/2014/main" id="{4B6299D6-69D8-5821-1034-FB0F9B2F1B44}"/>
                </a:ext>
              </a:extLst>
            </p:cNvPr>
            <p:cNvSpPr/>
            <p:nvPr/>
          </p:nvSpPr>
          <p:spPr>
            <a:xfrm>
              <a:off x="529453"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3" name="Rectangle 72">
              <a:extLst>
                <a:ext uri="{FF2B5EF4-FFF2-40B4-BE49-F238E27FC236}">
                  <a16:creationId xmlns:a16="http://schemas.microsoft.com/office/drawing/2014/main" id="{FBFDFDE7-7A7C-7207-E95E-13ABC546814B}"/>
                </a:ext>
              </a:extLst>
            </p:cNvPr>
            <p:cNvSpPr/>
            <p:nvPr/>
          </p:nvSpPr>
          <p:spPr>
            <a:xfrm>
              <a:off x="614009"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5" name="Rectangle 74">
              <a:extLst>
                <a:ext uri="{FF2B5EF4-FFF2-40B4-BE49-F238E27FC236}">
                  <a16:creationId xmlns:a16="http://schemas.microsoft.com/office/drawing/2014/main" id="{481CC27C-42C5-B2D6-3E80-C7BF6741ECB5}"/>
                </a:ext>
              </a:extLst>
            </p:cNvPr>
            <p:cNvSpPr/>
            <p:nvPr/>
          </p:nvSpPr>
          <p:spPr>
            <a:xfrm>
              <a:off x="698565"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6" name="Rectangle 75">
              <a:extLst>
                <a:ext uri="{FF2B5EF4-FFF2-40B4-BE49-F238E27FC236}">
                  <a16:creationId xmlns:a16="http://schemas.microsoft.com/office/drawing/2014/main" id="{8FF9421A-F56F-EF98-576C-EB29FE2C4450}"/>
                </a:ext>
              </a:extLst>
            </p:cNvPr>
            <p:cNvSpPr/>
            <p:nvPr/>
          </p:nvSpPr>
          <p:spPr>
            <a:xfrm>
              <a:off x="783121"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7" name="Rectangle 76">
              <a:extLst>
                <a:ext uri="{FF2B5EF4-FFF2-40B4-BE49-F238E27FC236}">
                  <a16:creationId xmlns:a16="http://schemas.microsoft.com/office/drawing/2014/main" id="{89E8FB30-AB39-D503-763A-6379216D0AA4}"/>
                </a:ext>
              </a:extLst>
            </p:cNvPr>
            <p:cNvSpPr/>
            <p:nvPr/>
          </p:nvSpPr>
          <p:spPr>
            <a:xfrm>
              <a:off x="867677"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78" name="Group 77">
            <a:extLst>
              <a:ext uri="{FF2B5EF4-FFF2-40B4-BE49-F238E27FC236}">
                <a16:creationId xmlns:a16="http://schemas.microsoft.com/office/drawing/2014/main" id="{651ACDDF-EFCA-05F2-6863-9A1A8F5851C2}"/>
              </a:ext>
            </a:extLst>
          </p:cNvPr>
          <p:cNvGrpSpPr/>
          <p:nvPr/>
        </p:nvGrpSpPr>
        <p:grpSpPr>
          <a:xfrm>
            <a:off x="2940228" y="4267568"/>
            <a:ext cx="396275" cy="58051"/>
            <a:chOff x="529453" y="4387241"/>
            <a:chExt cx="396275" cy="58051"/>
          </a:xfrm>
        </p:grpSpPr>
        <p:sp>
          <p:nvSpPr>
            <p:cNvPr id="79" name="Rectangle 78">
              <a:extLst>
                <a:ext uri="{FF2B5EF4-FFF2-40B4-BE49-F238E27FC236}">
                  <a16:creationId xmlns:a16="http://schemas.microsoft.com/office/drawing/2014/main" id="{CBA7DE70-CAC9-2108-91D8-FBCBBDB92DA2}"/>
                </a:ext>
              </a:extLst>
            </p:cNvPr>
            <p:cNvSpPr/>
            <p:nvPr/>
          </p:nvSpPr>
          <p:spPr>
            <a:xfrm>
              <a:off x="529453"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0" name="Rectangle 79">
              <a:extLst>
                <a:ext uri="{FF2B5EF4-FFF2-40B4-BE49-F238E27FC236}">
                  <a16:creationId xmlns:a16="http://schemas.microsoft.com/office/drawing/2014/main" id="{3FD35520-E560-ABC2-7963-C1A06021D0E4}"/>
                </a:ext>
              </a:extLst>
            </p:cNvPr>
            <p:cNvSpPr/>
            <p:nvPr/>
          </p:nvSpPr>
          <p:spPr>
            <a:xfrm>
              <a:off x="614009"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1" name="Rectangle 80">
              <a:extLst>
                <a:ext uri="{FF2B5EF4-FFF2-40B4-BE49-F238E27FC236}">
                  <a16:creationId xmlns:a16="http://schemas.microsoft.com/office/drawing/2014/main" id="{5B6062A2-2472-DB45-E508-14395B7875E4}"/>
                </a:ext>
              </a:extLst>
            </p:cNvPr>
            <p:cNvSpPr/>
            <p:nvPr/>
          </p:nvSpPr>
          <p:spPr>
            <a:xfrm>
              <a:off x="698565"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2" name="Rectangle 81">
              <a:extLst>
                <a:ext uri="{FF2B5EF4-FFF2-40B4-BE49-F238E27FC236}">
                  <a16:creationId xmlns:a16="http://schemas.microsoft.com/office/drawing/2014/main" id="{3C4124CA-555E-02DF-97F1-AA9E017ADEE6}"/>
                </a:ext>
              </a:extLst>
            </p:cNvPr>
            <p:cNvSpPr/>
            <p:nvPr/>
          </p:nvSpPr>
          <p:spPr>
            <a:xfrm>
              <a:off x="783121" y="4387241"/>
              <a:ext cx="58051" cy="580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3" name="Rectangle 82">
              <a:extLst>
                <a:ext uri="{FF2B5EF4-FFF2-40B4-BE49-F238E27FC236}">
                  <a16:creationId xmlns:a16="http://schemas.microsoft.com/office/drawing/2014/main" id="{9F204814-A8A5-B887-5685-85BA5100880E}"/>
                </a:ext>
              </a:extLst>
            </p:cNvPr>
            <p:cNvSpPr/>
            <p:nvPr/>
          </p:nvSpPr>
          <p:spPr>
            <a:xfrm>
              <a:off x="867677" y="4387241"/>
              <a:ext cx="58051" cy="580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84" name="Group 83">
            <a:extLst>
              <a:ext uri="{FF2B5EF4-FFF2-40B4-BE49-F238E27FC236}">
                <a16:creationId xmlns:a16="http://schemas.microsoft.com/office/drawing/2014/main" id="{75208C98-77B0-F266-04E4-11E1D54FD2E6}"/>
              </a:ext>
            </a:extLst>
          </p:cNvPr>
          <p:cNvGrpSpPr/>
          <p:nvPr/>
        </p:nvGrpSpPr>
        <p:grpSpPr>
          <a:xfrm>
            <a:off x="4950676" y="4235922"/>
            <a:ext cx="396275" cy="58051"/>
            <a:chOff x="529453" y="4387241"/>
            <a:chExt cx="396275" cy="58051"/>
          </a:xfrm>
        </p:grpSpPr>
        <p:sp>
          <p:nvSpPr>
            <p:cNvPr id="85" name="Rectangle 84">
              <a:extLst>
                <a:ext uri="{FF2B5EF4-FFF2-40B4-BE49-F238E27FC236}">
                  <a16:creationId xmlns:a16="http://schemas.microsoft.com/office/drawing/2014/main" id="{EE93AC3A-B9C9-B28B-5DEE-CB5AFE02EB4A}"/>
                </a:ext>
              </a:extLst>
            </p:cNvPr>
            <p:cNvSpPr/>
            <p:nvPr/>
          </p:nvSpPr>
          <p:spPr>
            <a:xfrm>
              <a:off x="529453"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6" name="Rectangle 85">
              <a:extLst>
                <a:ext uri="{FF2B5EF4-FFF2-40B4-BE49-F238E27FC236}">
                  <a16:creationId xmlns:a16="http://schemas.microsoft.com/office/drawing/2014/main" id="{C23F51FD-CB5D-2799-9B5F-6B15969567DA}"/>
                </a:ext>
              </a:extLst>
            </p:cNvPr>
            <p:cNvSpPr/>
            <p:nvPr/>
          </p:nvSpPr>
          <p:spPr>
            <a:xfrm>
              <a:off x="614009"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7" name="Rectangle 86">
              <a:extLst>
                <a:ext uri="{FF2B5EF4-FFF2-40B4-BE49-F238E27FC236}">
                  <a16:creationId xmlns:a16="http://schemas.microsoft.com/office/drawing/2014/main" id="{D6B69E97-A18A-108A-09BE-B0F24372A2A3}"/>
                </a:ext>
              </a:extLst>
            </p:cNvPr>
            <p:cNvSpPr/>
            <p:nvPr/>
          </p:nvSpPr>
          <p:spPr>
            <a:xfrm>
              <a:off x="698565"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8" name="Rectangle 87">
              <a:extLst>
                <a:ext uri="{FF2B5EF4-FFF2-40B4-BE49-F238E27FC236}">
                  <a16:creationId xmlns:a16="http://schemas.microsoft.com/office/drawing/2014/main" id="{9DB1674A-BD44-F5AA-5EB8-E1B58FE164F6}"/>
                </a:ext>
              </a:extLst>
            </p:cNvPr>
            <p:cNvSpPr/>
            <p:nvPr/>
          </p:nvSpPr>
          <p:spPr>
            <a:xfrm>
              <a:off x="783121" y="4387241"/>
              <a:ext cx="58051" cy="580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9" name="Rectangle 88">
              <a:extLst>
                <a:ext uri="{FF2B5EF4-FFF2-40B4-BE49-F238E27FC236}">
                  <a16:creationId xmlns:a16="http://schemas.microsoft.com/office/drawing/2014/main" id="{06F1E5A8-1DB0-5B04-5480-06202A52DD4B}"/>
                </a:ext>
              </a:extLst>
            </p:cNvPr>
            <p:cNvSpPr/>
            <p:nvPr/>
          </p:nvSpPr>
          <p:spPr>
            <a:xfrm>
              <a:off x="867677" y="4387241"/>
              <a:ext cx="58051" cy="580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90" name="Group 89">
            <a:extLst>
              <a:ext uri="{FF2B5EF4-FFF2-40B4-BE49-F238E27FC236}">
                <a16:creationId xmlns:a16="http://schemas.microsoft.com/office/drawing/2014/main" id="{F349F2D0-DE6E-F735-39A4-1B5C9F43EFAA}"/>
              </a:ext>
            </a:extLst>
          </p:cNvPr>
          <p:cNvGrpSpPr/>
          <p:nvPr/>
        </p:nvGrpSpPr>
        <p:grpSpPr>
          <a:xfrm>
            <a:off x="5336249" y="2931824"/>
            <a:ext cx="396275" cy="58051"/>
            <a:chOff x="529453" y="4387241"/>
            <a:chExt cx="396275" cy="58051"/>
          </a:xfrm>
        </p:grpSpPr>
        <p:sp>
          <p:nvSpPr>
            <p:cNvPr id="91" name="Rectangle 90">
              <a:extLst>
                <a:ext uri="{FF2B5EF4-FFF2-40B4-BE49-F238E27FC236}">
                  <a16:creationId xmlns:a16="http://schemas.microsoft.com/office/drawing/2014/main" id="{9E532B91-72B8-7E52-0C62-D0D92D87FCA9}"/>
                </a:ext>
              </a:extLst>
            </p:cNvPr>
            <p:cNvSpPr/>
            <p:nvPr/>
          </p:nvSpPr>
          <p:spPr>
            <a:xfrm>
              <a:off x="529453"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2" name="Rectangle 91">
              <a:extLst>
                <a:ext uri="{FF2B5EF4-FFF2-40B4-BE49-F238E27FC236}">
                  <a16:creationId xmlns:a16="http://schemas.microsoft.com/office/drawing/2014/main" id="{AA6689B0-6819-602B-14AD-BD82FCE8BFD6}"/>
                </a:ext>
              </a:extLst>
            </p:cNvPr>
            <p:cNvSpPr/>
            <p:nvPr/>
          </p:nvSpPr>
          <p:spPr>
            <a:xfrm>
              <a:off x="614009"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3" name="Rectangle 92">
              <a:extLst>
                <a:ext uri="{FF2B5EF4-FFF2-40B4-BE49-F238E27FC236}">
                  <a16:creationId xmlns:a16="http://schemas.microsoft.com/office/drawing/2014/main" id="{6ECFE90B-9815-8001-C543-E01F46938B14}"/>
                </a:ext>
              </a:extLst>
            </p:cNvPr>
            <p:cNvSpPr/>
            <p:nvPr/>
          </p:nvSpPr>
          <p:spPr>
            <a:xfrm>
              <a:off x="698565"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4" name="Rectangle 93">
              <a:extLst>
                <a:ext uri="{FF2B5EF4-FFF2-40B4-BE49-F238E27FC236}">
                  <a16:creationId xmlns:a16="http://schemas.microsoft.com/office/drawing/2014/main" id="{A94ED146-1256-4C2A-C90F-EC9E819C628A}"/>
                </a:ext>
              </a:extLst>
            </p:cNvPr>
            <p:cNvSpPr/>
            <p:nvPr/>
          </p:nvSpPr>
          <p:spPr>
            <a:xfrm>
              <a:off x="783121"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5" name="Rectangle 94">
              <a:extLst>
                <a:ext uri="{FF2B5EF4-FFF2-40B4-BE49-F238E27FC236}">
                  <a16:creationId xmlns:a16="http://schemas.microsoft.com/office/drawing/2014/main" id="{A6A10DAD-2275-CBFF-6559-F7B4936A344A}"/>
                </a:ext>
              </a:extLst>
            </p:cNvPr>
            <p:cNvSpPr/>
            <p:nvPr/>
          </p:nvSpPr>
          <p:spPr>
            <a:xfrm>
              <a:off x="867677" y="4387241"/>
              <a:ext cx="58051" cy="580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96" name="Group 95">
            <a:extLst>
              <a:ext uri="{FF2B5EF4-FFF2-40B4-BE49-F238E27FC236}">
                <a16:creationId xmlns:a16="http://schemas.microsoft.com/office/drawing/2014/main" id="{381F0F7C-7FBB-B02A-FC5F-DC5EA131841D}"/>
              </a:ext>
            </a:extLst>
          </p:cNvPr>
          <p:cNvGrpSpPr/>
          <p:nvPr/>
        </p:nvGrpSpPr>
        <p:grpSpPr>
          <a:xfrm>
            <a:off x="5098317" y="1503110"/>
            <a:ext cx="396275" cy="58051"/>
            <a:chOff x="529453" y="4387241"/>
            <a:chExt cx="396275" cy="58051"/>
          </a:xfrm>
        </p:grpSpPr>
        <p:sp>
          <p:nvSpPr>
            <p:cNvPr id="97" name="Rectangle 96">
              <a:extLst>
                <a:ext uri="{FF2B5EF4-FFF2-40B4-BE49-F238E27FC236}">
                  <a16:creationId xmlns:a16="http://schemas.microsoft.com/office/drawing/2014/main" id="{CF01BA8C-232B-4071-E843-4B63009AD35F}"/>
                </a:ext>
              </a:extLst>
            </p:cNvPr>
            <p:cNvSpPr/>
            <p:nvPr/>
          </p:nvSpPr>
          <p:spPr>
            <a:xfrm>
              <a:off x="529453"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8" name="Rectangle 97">
              <a:extLst>
                <a:ext uri="{FF2B5EF4-FFF2-40B4-BE49-F238E27FC236}">
                  <a16:creationId xmlns:a16="http://schemas.microsoft.com/office/drawing/2014/main" id="{1B5F726B-BCDC-209D-F26F-7CD24C29075D}"/>
                </a:ext>
              </a:extLst>
            </p:cNvPr>
            <p:cNvSpPr/>
            <p:nvPr/>
          </p:nvSpPr>
          <p:spPr>
            <a:xfrm>
              <a:off x="614009"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9" name="Rectangle 98">
              <a:extLst>
                <a:ext uri="{FF2B5EF4-FFF2-40B4-BE49-F238E27FC236}">
                  <a16:creationId xmlns:a16="http://schemas.microsoft.com/office/drawing/2014/main" id="{D8C98A58-71F5-370D-E4A8-F87780B92B8C}"/>
                </a:ext>
              </a:extLst>
            </p:cNvPr>
            <p:cNvSpPr/>
            <p:nvPr/>
          </p:nvSpPr>
          <p:spPr>
            <a:xfrm>
              <a:off x="698565"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0" name="Rectangle 99">
              <a:extLst>
                <a:ext uri="{FF2B5EF4-FFF2-40B4-BE49-F238E27FC236}">
                  <a16:creationId xmlns:a16="http://schemas.microsoft.com/office/drawing/2014/main" id="{AE98997F-F178-E095-F9FA-28B61B1F863C}"/>
                </a:ext>
              </a:extLst>
            </p:cNvPr>
            <p:cNvSpPr/>
            <p:nvPr/>
          </p:nvSpPr>
          <p:spPr>
            <a:xfrm>
              <a:off x="783121" y="4387241"/>
              <a:ext cx="58051" cy="580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1" name="Rectangle 100">
              <a:extLst>
                <a:ext uri="{FF2B5EF4-FFF2-40B4-BE49-F238E27FC236}">
                  <a16:creationId xmlns:a16="http://schemas.microsoft.com/office/drawing/2014/main" id="{03746DE0-B6D1-441F-5EF4-D3929DD33F34}"/>
                </a:ext>
              </a:extLst>
            </p:cNvPr>
            <p:cNvSpPr/>
            <p:nvPr/>
          </p:nvSpPr>
          <p:spPr>
            <a:xfrm>
              <a:off x="867677" y="4387241"/>
              <a:ext cx="58051" cy="580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02" name="Group 101">
            <a:extLst>
              <a:ext uri="{FF2B5EF4-FFF2-40B4-BE49-F238E27FC236}">
                <a16:creationId xmlns:a16="http://schemas.microsoft.com/office/drawing/2014/main" id="{C5788799-94D4-5C1D-20A5-E64ED6A432E5}"/>
              </a:ext>
            </a:extLst>
          </p:cNvPr>
          <p:cNvGrpSpPr/>
          <p:nvPr/>
        </p:nvGrpSpPr>
        <p:grpSpPr>
          <a:xfrm>
            <a:off x="7299659" y="1504947"/>
            <a:ext cx="396275" cy="58051"/>
            <a:chOff x="529453" y="4387241"/>
            <a:chExt cx="396275" cy="58051"/>
          </a:xfrm>
        </p:grpSpPr>
        <p:sp>
          <p:nvSpPr>
            <p:cNvPr id="103" name="Rectangle 102">
              <a:extLst>
                <a:ext uri="{FF2B5EF4-FFF2-40B4-BE49-F238E27FC236}">
                  <a16:creationId xmlns:a16="http://schemas.microsoft.com/office/drawing/2014/main" id="{3E069AAA-F155-63B9-4562-1A44C544DA7C}"/>
                </a:ext>
              </a:extLst>
            </p:cNvPr>
            <p:cNvSpPr/>
            <p:nvPr/>
          </p:nvSpPr>
          <p:spPr>
            <a:xfrm>
              <a:off x="529453"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4" name="Rectangle 103">
              <a:extLst>
                <a:ext uri="{FF2B5EF4-FFF2-40B4-BE49-F238E27FC236}">
                  <a16:creationId xmlns:a16="http://schemas.microsoft.com/office/drawing/2014/main" id="{85E9AA53-AEB7-B52E-B8F4-0144D8CE00F6}"/>
                </a:ext>
              </a:extLst>
            </p:cNvPr>
            <p:cNvSpPr/>
            <p:nvPr/>
          </p:nvSpPr>
          <p:spPr>
            <a:xfrm>
              <a:off x="614009"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5" name="Rectangle 104">
              <a:extLst>
                <a:ext uri="{FF2B5EF4-FFF2-40B4-BE49-F238E27FC236}">
                  <a16:creationId xmlns:a16="http://schemas.microsoft.com/office/drawing/2014/main" id="{89C3AC84-729A-55FA-7613-AEC3ED1C3249}"/>
                </a:ext>
              </a:extLst>
            </p:cNvPr>
            <p:cNvSpPr/>
            <p:nvPr/>
          </p:nvSpPr>
          <p:spPr>
            <a:xfrm>
              <a:off x="698565"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6" name="Rectangle 105">
              <a:extLst>
                <a:ext uri="{FF2B5EF4-FFF2-40B4-BE49-F238E27FC236}">
                  <a16:creationId xmlns:a16="http://schemas.microsoft.com/office/drawing/2014/main" id="{B2054EEE-9046-73A4-32AD-2F41D3D2639D}"/>
                </a:ext>
              </a:extLst>
            </p:cNvPr>
            <p:cNvSpPr/>
            <p:nvPr/>
          </p:nvSpPr>
          <p:spPr>
            <a:xfrm>
              <a:off x="783121" y="4387241"/>
              <a:ext cx="58051" cy="580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7" name="Rectangle 106">
              <a:extLst>
                <a:ext uri="{FF2B5EF4-FFF2-40B4-BE49-F238E27FC236}">
                  <a16:creationId xmlns:a16="http://schemas.microsoft.com/office/drawing/2014/main" id="{9D797387-1FF2-90D2-42E8-4F59396CCC42}"/>
                </a:ext>
              </a:extLst>
            </p:cNvPr>
            <p:cNvSpPr/>
            <p:nvPr/>
          </p:nvSpPr>
          <p:spPr>
            <a:xfrm>
              <a:off x="867677" y="4387241"/>
              <a:ext cx="58051" cy="580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08" name="Group 107">
            <a:extLst>
              <a:ext uri="{FF2B5EF4-FFF2-40B4-BE49-F238E27FC236}">
                <a16:creationId xmlns:a16="http://schemas.microsoft.com/office/drawing/2014/main" id="{87237AAF-DC6B-EBA9-016C-04AA18E86E7F}"/>
              </a:ext>
            </a:extLst>
          </p:cNvPr>
          <p:cNvGrpSpPr/>
          <p:nvPr/>
        </p:nvGrpSpPr>
        <p:grpSpPr>
          <a:xfrm>
            <a:off x="3668753" y="1504165"/>
            <a:ext cx="396275" cy="58051"/>
            <a:chOff x="529453" y="4387241"/>
            <a:chExt cx="396275" cy="58051"/>
          </a:xfrm>
        </p:grpSpPr>
        <p:sp>
          <p:nvSpPr>
            <p:cNvPr id="109" name="Rectangle 108">
              <a:extLst>
                <a:ext uri="{FF2B5EF4-FFF2-40B4-BE49-F238E27FC236}">
                  <a16:creationId xmlns:a16="http://schemas.microsoft.com/office/drawing/2014/main" id="{0F5B509D-F0BB-1169-271B-CEC77A2739F4}"/>
                </a:ext>
              </a:extLst>
            </p:cNvPr>
            <p:cNvSpPr/>
            <p:nvPr/>
          </p:nvSpPr>
          <p:spPr>
            <a:xfrm>
              <a:off x="529453"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0" name="Rectangle 109">
              <a:extLst>
                <a:ext uri="{FF2B5EF4-FFF2-40B4-BE49-F238E27FC236}">
                  <a16:creationId xmlns:a16="http://schemas.microsoft.com/office/drawing/2014/main" id="{6D4B3BF6-0562-5610-208B-9005851FBB27}"/>
                </a:ext>
              </a:extLst>
            </p:cNvPr>
            <p:cNvSpPr/>
            <p:nvPr/>
          </p:nvSpPr>
          <p:spPr>
            <a:xfrm>
              <a:off x="614009"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1" name="Rectangle 110">
              <a:extLst>
                <a:ext uri="{FF2B5EF4-FFF2-40B4-BE49-F238E27FC236}">
                  <a16:creationId xmlns:a16="http://schemas.microsoft.com/office/drawing/2014/main" id="{09A53E92-1E40-8273-8036-B94F02629F95}"/>
                </a:ext>
              </a:extLst>
            </p:cNvPr>
            <p:cNvSpPr/>
            <p:nvPr/>
          </p:nvSpPr>
          <p:spPr>
            <a:xfrm>
              <a:off x="698565"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2" name="Rectangle 111">
              <a:extLst>
                <a:ext uri="{FF2B5EF4-FFF2-40B4-BE49-F238E27FC236}">
                  <a16:creationId xmlns:a16="http://schemas.microsoft.com/office/drawing/2014/main" id="{9F4990E5-9D0B-B366-C8AF-BB7AF5B69BC4}"/>
                </a:ext>
              </a:extLst>
            </p:cNvPr>
            <p:cNvSpPr/>
            <p:nvPr/>
          </p:nvSpPr>
          <p:spPr>
            <a:xfrm>
              <a:off x="783121" y="4387241"/>
              <a:ext cx="58051" cy="580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3" name="Rectangle 112">
              <a:extLst>
                <a:ext uri="{FF2B5EF4-FFF2-40B4-BE49-F238E27FC236}">
                  <a16:creationId xmlns:a16="http://schemas.microsoft.com/office/drawing/2014/main" id="{0FCD97FC-DF3A-7F5D-405F-E1FB6C61E394}"/>
                </a:ext>
              </a:extLst>
            </p:cNvPr>
            <p:cNvSpPr/>
            <p:nvPr/>
          </p:nvSpPr>
          <p:spPr>
            <a:xfrm>
              <a:off x="867677" y="4387241"/>
              <a:ext cx="58051" cy="580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14" name="Group 113">
            <a:extLst>
              <a:ext uri="{FF2B5EF4-FFF2-40B4-BE49-F238E27FC236}">
                <a16:creationId xmlns:a16="http://schemas.microsoft.com/office/drawing/2014/main" id="{434ED3CB-9AA2-14BE-03EC-45F3B5DE4842}"/>
              </a:ext>
            </a:extLst>
          </p:cNvPr>
          <p:cNvGrpSpPr/>
          <p:nvPr/>
        </p:nvGrpSpPr>
        <p:grpSpPr>
          <a:xfrm>
            <a:off x="1497219" y="1503383"/>
            <a:ext cx="396275" cy="58051"/>
            <a:chOff x="529453" y="4387241"/>
            <a:chExt cx="396275" cy="58051"/>
          </a:xfrm>
        </p:grpSpPr>
        <p:sp>
          <p:nvSpPr>
            <p:cNvPr id="115" name="Rectangle 114">
              <a:extLst>
                <a:ext uri="{FF2B5EF4-FFF2-40B4-BE49-F238E27FC236}">
                  <a16:creationId xmlns:a16="http://schemas.microsoft.com/office/drawing/2014/main" id="{5C58021A-6709-08B5-B35D-9EB3A81820DF}"/>
                </a:ext>
              </a:extLst>
            </p:cNvPr>
            <p:cNvSpPr/>
            <p:nvPr/>
          </p:nvSpPr>
          <p:spPr>
            <a:xfrm>
              <a:off x="529453"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6" name="Rectangle 115">
              <a:extLst>
                <a:ext uri="{FF2B5EF4-FFF2-40B4-BE49-F238E27FC236}">
                  <a16:creationId xmlns:a16="http://schemas.microsoft.com/office/drawing/2014/main" id="{CA75FC19-F7D1-72BD-24E0-A7CAB64A52C7}"/>
                </a:ext>
              </a:extLst>
            </p:cNvPr>
            <p:cNvSpPr/>
            <p:nvPr/>
          </p:nvSpPr>
          <p:spPr>
            <a:xfrm>
              <a:off x="614009"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7" name="Rectangle 116">
              <a:extLst>
                <a:ext uri="{FF2B5EF4-FFF2-40B4-BE49-F238E27FC236}">
                  <a16:creationId xmlns:a16="http://schemas.microsoft.com/office/drawing/2014/main" id="{E8DE3F8C-0607-5CD0-B18D-D7AC2C6C34B1}"/>
                </a:ext>
              </a:extLst>
            </p:cNvPr>
            <p:cNvSpPr/>
            <p:nvPr/>
          </p:nvSpPr>
          <p:spPr>
            <a:xfrm>
              <a:off x="698565"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8" name="Rectangle 117">
              <a:extLst>
                <a:ext uri="{FF2B5EF4-FFF2-40B4-BE49-F238E27FC236}">
                  <a16:creationId xmlns:a16="http://schemas.microsoft.com/office/drawing/2014/main" id="{E13B33CA-D4A6-C7CA-38CA-57D522B277F8}"/>
                </a:ext>
              </a:extLst>
            </p:cNvPr>
            <p:cNvSpPr/>
            <p:nvPr/>
          </p:nvSpPr>
          <p:spPr>
            <a:xfrm>
              <a:off x="783121" y="4387241"/>
              <a:ext cx="58051" cy="580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2"/>
                </a:solidFill>
              </a:endParaRPr>
            </a:p>
          </p:txBody>
        </p:sp>
        <p:sp>
          <p:nvSpPr>
            <p:cNvPr id="119" name="Rectangle 118">
              <a:extLst>
                <a:ext uri="{FF2B5EF4-FFF2-40B4-BE49-F238E27FC236}">
                  <a16:creationId xmlns:a16="http://schemas.microsoft.com/office/drawing/2014/main" id="{3147BD41-B683-35A3-2B3C-6564045BF2EC}"/>
                </a:ext>
              </a:extLst>
            </p:cNvPr>
            <p:cNvSpPr/>
            <p:nvPr/>
          </p:nvSpPr>
          <p:spPr>
            <a:xfrm>
              <a:off x="867677" y="4387241"/>
              <a:ext cx="58051" cy="580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2"/>
                </a:solidFill>
              </a:endParaRPr>
            </a:p>
          </p:txBody>
        </p:sp>
      </p:grpSp>
      <p:grpSp>
        <p:nvGrpSpPr>
          <p:cNvPr id="120" name="Group 119">
            <a:extLst>
              <a:ext uri="{FF2B5EF4-FFF2-40B4-BE49-F238E27FC236}">
                <a16:creationId xmlns:a16="http://schemas.microsoft.com/office/drawing/2014/main" id="{C21529E6-CFAD-2A18-6BC4-C91493256B05}"/>
              </a:ext>
            </a:extLst>
          </p:cNvPr>
          <p:cNvGrpSpPr/>
          <p:nvPr/>
        </p:nvGrpSpPr>
        <p:grpSpPr>
          <a:xfrm>
            <a:off x="7225550" y="2978540"/>
            <a:ext cx="396275" cy="58051"/>
            <a:chOff x="529453" y="4387241"/>
            <a:chExt cx="396275" cy="58051"/>
          </a:xfrm>
        </p:grpSpPr>
        <p:sp>
          <p:nvSpPr>
            <p:cNvPr id="121" name="Rectangle 120">
              <a:extLst>
                <a:ext uri="{FF2B5EF4-FFF2-40B4-BE49-F238E27FC236}">
                  <a16:creationId xmlns:a16="http://schemas.microsoft.com/office/drawing/2014/main" id="{FA74D7B5-C684-5F02-2011-E21E8D3771F5}"/>
                </a:ext>
              </a:extLst>
            </p:cNvPr>
            <p:cNvSpPr/>
            <p:nvPr/>
          </p:nvSpPr>
          <p:spPr>
            <a:xfrm>
              <a:off x="529453"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2" name="Rectangle 121">
              <a:extLst>
                <a:ext uri="{FF2B5EF4-FFF2-40B4-BE49-F238E27FC236}">
                  <a16:creationId xmlns:a16="http://schemas.microsoft.com/office/drawing/2014/main" id="{FDC49661-9C4F-EEF7-8722-74B14EA34D8F}"/>
                </a:ext>
              </a:extLst>
            </p:cNvPr>
            <p:cNvSpPr/>
            <p:nvPr/>
          </p:nvSpPr>
          <p:spPr>
            <a:xfrm>
              <a:off x="614009"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3" name="Rectangle 122">
              <a:extLst>
                <a:ext uri="{FF2B5EF4-FFF2-40B4-BE49-F238E27FC236}">
                  <a16:creationId xmlns:a16="http://schemas.microsoft.com/office/drawing/2014/main" id="{A8EF9DAF-DF46-C4D0-6CDF-D8F7F497EDD2}"/>
                </a:ext>
              </a:extLst>
            </p:cNvPr>
            <p:cNvSpPr/>
            <p:nvPr/>
          </p:nvSpPr>
          <p:spPr>
            <a:xfrm>
              <a:off x="698565"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4" name="Rectangle 123">
              <a:extLst>
                <a:ext uri="{FF2B5EF4-FFF2-40B4-BE49-F238E27FC236}">
                  <a16:creationId xmlns:a16="http://schemas.microsoft.com/office/drawing/2014/main" id="{280F4D0A-2272-7642-3341-2F49EE6B8C17}"/>
                </a:ext>
              </a:extLst>
            </p:cNvPr>
            <p:cNvSpPr/>
            <p:nvPr/>
          </p:nvSpPr>
          <p:spPr>
            <a:xfrm>
              <a:off x="783121"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5" name="Rectangle 124">
              <a:extLst>
                <a:ext uri="{FF2B5EF4-FFF2-40B4-BE49-F238E27FC236}">
                  <a16:creationId xmlns:a16="http://schemas.microsoft.com/office/drawing/2014/main" id="{34ABE99F-E645-5200-E13B-D560FD693228}"/>
                </a:ext>
              </a:extLst>
            </p:cNvPr>
            <p:cNvSpPr/>
            <p:nvPr/>
          </p:nvSpPr>
          <p:spPr>
            <a:xfrm>
              <a:off x="867677" y="4387241"/>
              <a:ext cx="58051" cy="580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26" name="Group 125">
            <a:extLst>
              <a:ext uri="{FF2B5EF4-FFF2-40B4-BE49-F238E27FC236}">
                <a16:creationId xmlns:a16="http://schemas.microsoft.com/office/drawing/2014/main" id="{F1FF4364-FB0F-FA0F-4DC0-44C909459BDC}"/>
              </a:ext>
            </a:extLst>
          </p:cNvPr>
          <p:cNvGrpSpPr/>
          <p:nvPr/>
        </p:nvGrpSpPr>
        <p:grpSpPr>
          <a:xfrm>
            <a:off x="6693300" y="3627197"/>
            <a:ext cx="396275" cy="58051"/>
            <a:chOff x="529453" y="4387241"/>
            <a:chExt cx="396275" cy="58051"/>
          </a:xfrm>
        </p:grpSpPr>
        <p:sp>
          <p:nvSpPr>
            <p:cNvPr id="127" name="Rectangle 126">
              <a:extLst>
                <a:ext uri="{FF2B5EF4-FFF2-40B4-BE49-F238E27FC236}">
                  <a16:creationId xmlns:a16="http://schemas.microsoft.com/office/drawing/2014/main" id="{935C5A5A-C93B-3715-9729-BA5B71FB8035}"/>
                </a:ext>
              </a:extLst>
            </p:cNvPr>
            <p:cNvSpPr/>
            <p:nvPr/>
          </p:nvSpPr>
          <p:spPr>
            <a:xfrm>
              <a:off x="529453"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8" name="Rectangle 127">
              <a:extLst>
                <a:ext uri="{FF2B5EF4-FFF2-40B4-BE49-F238E27FC236}">
                  <a16:creationId xmlns:a16="http://schemas.microsoft.com/office/drawing/2014/main" id="{9307E6E0-BA6B-663F-053F-2E863561B273}"/>
                </a:ext>
              </a:extLst>
            </p:cNvPr>
            <p:cNvSpPr/>
            <p:nvPr/>
          </p:nvSpPr>
          <p:spPr>
            <a:xfrm>
              <a:off x="614009"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9" name="Rectangle 128">
              <a:extLst>
                <a:ext uri="{FF2B5EF4-FFF2-40B4-BE49-F238E27FC236}">
                  <a16:creationId xmlns:a16="http://schemas.microsoft.com/office/drawing/2014/main" id="{48F712CE-69DB-FC94-05C7-7333A92CAC51}"/>
                </a:ext>
              </a:extLst>
            </p:cNvPr>
            <p:cNvSpPr/>
            <p:nvPr/>
          </p:nvSpPr>
          <p:spPr>
            <a:xfrm>
              <a:off x="698565" y="4387241"/>
              <a:ext cx="58051" cy="580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0" name="Rectangle 129">
              <a:extLst>
                <a:ext uri="{FF2B5EF4-FFF2-40B4-BE49-F238E27FC236}">
                  <a16:creationId xmlns:a16="http://schemas.microsoft.com/office/drawing/2014/main" id="{EDF910E3-4069-20CC-DB76-4FB1BCE049B8}"/>
                </a:ext>
              </a:extLst>
            </p:cNvPr>
            <p:cNvSpPr/>
            <p:nvPr/>
          </p:nvSpPr>
          <p:spPr>
            <a:xfrm>
              <a:off x="783121" y="4387241"/>
              <a:ext cx="58051" cy="580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1" name="Rectangle 130">
              <a:extLst>
                <a:ext uri="{FF2B5EF4-FFF2-40B4-BE49-F238E27FC236}">
                  <a16:creationId xmlns:a16="http://schemas.microsoft.com/office/drawing/2014/main" id="{D11366E6-AAC3-F8EF-12BA-82AAC8144D89}"/>
                </a:ext>
              </a:extLst>
            </p:cNvPr>
            <p:cNvSpPr/>
            <p:nvPr/>
          </p:nvSpPr>
          <p:spPr>
            <a:xfrm>
              <a:off x="867677" y="4387241"/>
              <a:ext cx="58051" cy="5805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Tree>
    <p:extLst>
      <p:ext uri="{BB962C8B-B14F-4D97-AF65-F5344CB8AC3E}">
        <p14:creationId xmlns:p14="http://schemas.microsoft.com/office/powerpoint/2010/main" val="28560853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F8B45C-F78C-4CCB-BB1B-97DB3967B484}"/>
              </a:ext>
            </a:extLst>
          </p:cNvPr>
          <p:cNvSpPr>
            <a:spLocks noGrp="1"/>
          </p:cNvSpPr>
          <p:nvPr>
            <p:ph type="title"/>
          </p:nvPr>
        </p:nvSpPr>
        <p:spPr/>
        <p:txBody>
          <a:bodyPr/>
          <a:lstStyle/>
          <a:p>
            <a:r>
              <a:rPr lang="fr-FR"/>
              <a:t>1. </a:t>
            </a:r>
            <a:r>
              <a:rPr lang="fr-FR" err="1"/>
              <a:t>Vulnerabilities</a:t>
            </a:r>
            <a:endParaRPr lang="en-GB"/>
          </a:p>
        </p:txBody>
      </p:sp>
      <p:sp>
        <p:nvSpPr>
          <p:cNvPr id="10" name="ZoneTexte 9">
            <a:extLst>
              <a:ext uri="{FF2B5EF4-FFF2-40B4-BE49-F238E27FC236}">
                <a16:creationId xmlns:a16="http://schemas.microsoft.com/office/drawing/2014/main" id="{DB89F795-A889-AF87-B578-369D86D46C52}"/>
              </a:ext>
            </a:extLst>
          </p:cNvPr>
          <p:cNvSpPr txBox="1">
            <a:spLocks/>
          </p:cNvSpPr>
          <p:nvPr/>
        </p:nvSpPr>
        <p:spPr>
          <a:xfrm>
            <a:off x="340274" y="1177141"/>
            <a:ext cx="2531567" cy="3677930"/>
          </a:xfrm>
          <a:prstGeom prst="rect">
            <a:avLst/>
          </a:prstGeom>
          <a:noFill/>
        </p:spPr>
        <p:txBody>
          <a:bodyPr wrap="square">
            <a:spAutoFit/>
          </a:bodyPr>
          <a:lstStyle/>
          <a:p>
            <a:r>
              <a:rPr lang="en-US" sz="1200">
                <a:solidFill>
                  <a:schemeClr val="accent1"/>
                </a:solidFill>
                <a:latin typeface="+mj-lt"/>
              </a:rPr>
              <a:t>Updated – </a:t>
            </a:r>
            <a:r>
              <a:rPr lang="en-US" sz="1200" b="1" err="1">
                <a:solidFill>
                  <a:schemeClr val="accent1"/>
                </a:solidFill>
              </a:rPr>
              <a:t>FortiManager</a:t>
            </a:r>
            <a:r>
              <a:rPr lang="en-US" sz="1200" b="1">
                <a:solidFill>
                  <a:schemeClr val="accent1"/>
                </a:solidFill>
              </a:rPr>
              <a:t> flaw CVE-2024-47575 bypassed by </a:t>
            </a:r>
            <a:r>
              <a:rPr lang="en-US" sz="1200" b="1" err="1">
                <a:solidFill>
                  <a:schemeClr val="accent1"/>
                </a:solidFill>
              </a:rPr>
              <a:t>WatchTowr</a:t>
            </a:r>
            <a:r>
              <a:rPr lang="en-US" sz="1200" b="1">
                <a:solidFill>
                  <a:schemeClr val="accent1"/>
                </a:solidFill>
              </a:rPr>
              <a:t>, details/</a:t>
            </a:r>
            <a:r>
              <a:rPr lang="en-US" sz="1200" b="1" err="1">
                <a:solidFill>
                  <a:schemeClr val="accent1"/>
                </a:solidFill>
              </a:rPr>
              <a:t>PoCs</a:t>
            </a:r>
            <a:r>
              <a:rPr lang="en-US" sz="1200" b="1">
                <a:solidFill>
                  <a:schemeClr val="accent1"/>
                </a:solidFill>
              </a:rPr>
              <a:t> are now public</a:t>
            </a:r>
          </a:p>
          <a:p>
            <a:pPr defTabSz="685577">
              <a:spcBef>
                <a:spcPts val="600"/>
              </a:spcBef>
              <a:defRPr/>
            </a:pPr>
            <a:r>
              <a:rPr lang="fr-FR" sz="900">
                <a:solidFill>
                  <a:schemeClr val="tx2">
                    <a:lumMod val="60000"/>
                    <a:lumOff val="40000"/>
                  </a:schemeClr>
                </a:solidFill>
                <a:latin typeface="+mj-lt"/>
              </a:rPr>
              <a:t>Advisory date: 15/11/2024 | </a:t>
            </a:r>
            <a:r>
              <a:rPr lang="en-GB" sz="900" b="1">
                <a:solidFill>
                  <a:schemeClr val="tx2">
                    <a:lumMod val="60000"/>
                    <a:lumOff val="40000"/>
                  </a:schemeClr>
                </a:solidFill>
              </a:rPr>
              <a:t>Threat level: 5/5</a:t>
            </a:r>
            <a:r>
              <a:rPr lang="fr-FR" sz="900">
                <a:solidFill>
                  <a:schemeClr val="tx2">
                    <a:lumMod val="60000"/>
                    <a:lumOff val="40000"/>
                  </a:schemeClr>
                </a:solidFill>
                <a:latin typeface="+mj-lt"/>
              </a:rPr>
              <a:t> </a:t>
            </a:r>
            <a:r>
              <a:rPr lang="en-GB" sz="900" b="1">
                <a:solidFill>
                  <a:schemeClr val="tx2">
                    <a:lumMod val="60000"/>
                    <a:lumOff val="40000"/>
                  </a:schemeClr>
                </a:solidFill>
              </a:rPr>
              <a:t>| </a:t>
            </a:r>
            <a:r>
              <a:rPr lang="fr-FR" sz="900">
                <a:solidFill>
                  <a:schemeClr val="tx2">
                    <a:lumMod val="60000"/>
                    <a:lumOff val="40000"/>
                  </a:schemeClr>
                </a:solidFill>
                <a:latin typeface="+mj-lt"/>
              </a:rPr>
              <a:t>CVE: </a:t>
            </a:r>
            <a:r>
              <a:rPr lang="en-GB" sz="900" b="1">
                <a:solidFill>
                  <a:schemeClr val="tx2">
                    <a:lumMod val="60000"/>
                    <a:lumOff val="40000"/>
                  </a:schemeClr>
                </a:solidFill>
              </a:rPr>
              <a:t>CVE-2024-47575</a:t>
            </a:r>
          </a:p>
          <a:p>
            <a:pPr algn="just"/>
            <a:endParaRPr lang="en-GB" sz="900">
              <a:solidFill>
                <a:schemeClr val="bg1"/>
              </a:solidFill>
              <a:latin typeface="HelvNeueOrange"/>
            </a:endParaRPr>
          </a:p>
          <a:p>
            <a:pPr algn="just"/>
            <a:r>
              <a:rPr lang="en-GB" sz="900">
                <a:solidFill>
                  <a:schemeClr val="bg1"/>
                </a:solidFill>
                <a:latin typeface="HelvNeueOrange"/>
              </a:rPr>
              <a:t>Follow up to 0-day affecting </a:t>
            </a:r>
            <a:r>
              <a:rPr lang="fr-FR" sz="900" b="1" err="1">
                <a:solidFill>
                  <a:schemeClr val="bg1"/>
                </a:solidFill>
                <a:latin typeface="HelvNeueOrange"/>
              </a:rPr>
              <a:t>FortiManager</a:t>
            </a:r>
            <a:r>
              <a:rPr lang="fr-FR" sz="900" b="1">
                <a:solidFill>
                  <a:schemeClr val="bg1"/>
                </a:solidFill>
                <a:latin typeface="HelvNeueOrange"/>
              </a:rPr>
              <a:t> </a:t>
            </a:r>
            <a:r>
              <a:rPr lang="fr-FR" sz="900">
                <a:solidFill>
                  <a:schemeClr val="bg1"/>
                </a:solidFill>
                <a:latin typeface="HelvNeueOrange"/>
              </a:rPr>
              <a:t>(</a:t>
            </a:r>
            <a:r>
              <a:rPr lang="fr-FR" sz="900" err="1">
                <a:solidFill>
                  <a:schemeClr val="bg1"/>
                </a:solidFill>
                <a:latin typeface="HelvNeueOrange"/>
              </a:rPr>
              <a:t>see</a:t>
            </a:r>
            <a:r>
              <a:rPr lang="fr-FR" sz="900">
                <a:solidFill>
                  <a:schemeClr val="bg1"/>
                </a:solidFill>
                <a:latin typeface="HelvNeueOrange"/>
              </a:rPr>
              <a:t> </a:t>
            </a:r>
            <a:r>
              <a:rPr lang="fr-FR" sz="900" err="1">
                <a:solidFill>
                  <a:schemeClr val="bg1"/>
                </a:solidFill>
                <a:latin typeface="HelvNeueOrange"/>
              </a:rPr>
              <a:t>October</a:t>
            </a:r>
            <a:r>
              <a:rPr lang="fr-FR" sz="900">
                <a:solidFill>
                  <a:schemeClr val="bg1"/>
                </a:solidFill>
                <a:latin typeface="HelvNeueOrange"/>
              </a:rPr>
              <a:t> </a:t>
            </a:r>
            <a:r>
              <a:rPr lang="fr-FR" sz="900" err="1">
                <a:solidFill>
                  <a:schemeClr val="bg1"/>
                </a:solidFill>
                <a:latin typeface="HelvNeueOrange"/>
              </a:rPr>
              <a:t>presentation</a:t>
            </a:r>
            <a:r>
              <a:rPr lang="fr-FR" sz="900">
                <a:solidFill>
                  <a:schemeClr val="bg1"/>
                </a:solidFill>
                <a:latin typeface="HelvNeueOrange"/>
              </a:rPr>
              <a:t>) </a:t>
            </a:r>
            <a:r>
              <a:rPr lang="fr-FR" sz="900" b="1">
                <a:solidFill>
                  <a:schemeClr val="bg1"/>
                </a:solidFill>
                <a:latin typeface="HelvNeueOrange"/>
              </a:rPr>
              <a:t>=&gt; new updates </a:t>
            </a:r>
            <a:r>
              <a:rPr lang="fr-FR" sz="900">
                <a:solidFill>
                  <a:schemeClr val="bg1"/>
                </a:solidFill>
                <a:latin typeface="HelvNeueOrange"/>
              </a:rPr>
              <a:t>due to </a:t>
            </a:r>
            <a:r>
              <a:rPr lang="fr-FR" sz="900" b="1" err="1">
                <a:solidFill>
                  <a:schemeClr val="bg1"/>
                </a:solidFill>
                <a:latin typeface="HelvNeueOrange"/>
              </a:rPr>
              <a:t>PoC</a:t>
            </a:r>
            <a:r>
              <a:rPr lang="fr-FR" sz="900" b="1">
                <a:solidFill>
                  <a:schemeClr val="bg1"/>
                </a:solidFill>
                <a:latin typeface="HelvNeueOrange"/>
              </a:rPr>
              <a:t> &amp; Exploit </a:t>
            </a:r>
            <a:r>
              <a:rPr lang="fr-FR" sz="900" err="1">
                <a:solidFill>
                  <a:schemeClr val="bg1"/>
                </a:solidFill>
                <a:latin typeface="HelvNeueOrange"/>
              </a:rPr>
              <a:t>released</a:t>
            </a:r>
            <a:r>
              <a:rPr lang="fr-FR" sz="900">
                <a:solidFill>
                  <a:schemeClr val="bg1"/>
                </a:solidFill>
                <a:latin typeface="HelvNeueOrange"/>
              </a:rPr>
              <a:t> by </a:t>
            </a:r>
            <a:r>
              <a:rPr lang="fr-FR" sz="900" err="1">
                <a:solidFill>
                  <a:schemeClr val="bg1"/>
                </a:solidFill>
                <a:latin typeface="HelvNeueOrange"/>
              </a:rPr>
              <a:t>WatchTowr</a:t>
            </a:r>
            <a:r>
              <a:rPr lang="fr-FR" sz="900">
                <a:solidFill>
                  <a:schemeClr val="bg1"/>
                </a:solidFill>
                <a:latin typeface="HelvNeueOrange"/>
              </a:rPr>
              <a:t>.</a:t>
            </a:r>
          </a:p>
          <a:p>
            <a:pPr algn="just"/>
            <a:endParaRPr lang="fr-FR" sz="900" b="1">
              <a:solidFill>
                <a:schemeClr val="bg1"/>
              </a:solidFill>
              <a:latin typeface="HelvNeueOrange"/>
            </a:endParaRPr>
          </a:p>
          <a:p>
            <a:pPr algn="just"/>
            <a:r>
              <a:rPr lang="fr-FR" sz="900" b="1" err="1">
                <a:solidFill>
                  <a:schemeClr val="bg1"/>
                </a:solidFill>
                <a:latin typeface="HelvNeueOrange"/>
              </a:rPr>
              <a:t>FortiManager</a:t>
            </a:r>
            <a:r>
              <a:rPr lang="fr-FR" sz="900" b="1">
                <a:solidFill>
                  <a:schemeClr val="bg1"/>
                </a:solidFill>
                <a:latin typeface="HelvNeueOrange"/>
              </a:rPr>
              <a:t> </a:t>
            </a:r>
            <a:r>
              <a:rPr lang="fr-FR" sz="900" err="1">
                <a:solidFill>
                  <a:schemeClr val="bg1"/>
                </a:solidFill>
                <a:latin typeface="HelvNeueOrange"/>
              </a:rPr>
              <a:t>used</a:t>
            </a:r>
            <a:r>
              <a:rPr lang="fr-FR" sz="900">
                <a:solidFill>
                  <a:schemeClr val="bg1"/>
                </a:solidFill>
                <a:latin typeface="HelvNeueOrange"/>
              </a:rPr>
              <a:t> to manage </a:t>
            </a:r>
            <a:r>
              <a:rPr lang="fr-FR" sz="900" err="1">
                <a:solidFill>
                  <a:schemeClr val="bg1"/>
                </a:solidFill>
                <a:latin typeface="HelvNeueOrange"/>
              </a:rPr>
              <a:t>products</a:t>
            </a:r>
            <a:r>
              <a:rPr lang="fr-FR" sz="900">
                <a:solidFill>
                  <a:schemeClr val="bg1"/>
                </a:solidFill>
                <a:latin typeface="HelvNeueOrange"/>
              </a:rPr>
              <a:t> by </a:t>
            </a:r>
            <a:r>
              <a:rPr lang="fr-FR" sz="900" err="1">
                <a:solidFill>
                  <a:schemeClr val="bg1"/>
                </a:solidFill>
                <a:latin typeface="HelvNeueOrange"/>
              </a:rPr>
              <a:t>automating</a:t>
            </a:r>
            <a:r>
              <a:rPr lang="fr-FR" sz="900">
                <a:solidFill>
                  <a:schemeClr val="bg1"/>
                </a:solidFill>
                <a:latin typeface="HelvNeueOrange"/>
              </a:rPr>
              <a:t> </a:t>
            </a:r>
            <a:r>
              <a:rPr lang="fr-FR" sz="900" err="1">
                <a:solidFill>
                  <a:schemeClr val="bg1"/>
                </a:solidFill>
                <a:latin typeface="HelvNeueOrange"/>
              </a:rPr>
              <a:t>security</a:t>
            </a:r>
            <a:r>
              <a:rPr lang="fr-FR" sz="900">
                <a:solidFill>
                  <a:schemeClr val="bg1"/>
                </a:solidFill>
                <a:latin typeface="HelvNeueOrange"/>
              </a:rPr>
              <a:t> </a:t>
            </a:r>
            <a:r>
              <a:rPr lang="fr-FR" sz="900" err="1">
                <a:solidFill>
                  <a:schemeClr val="bg1"/>
                </a:solidFill>
                <a:latin typeface="HelvNeueOrange"/>
              </a:rPr>
              <a:t>ops</a:t>
            </a:r>
            <a:r>
              <a:rPr lang="fr-FR" sz="900">
                <a:solidFill>
                  <a:schemeClr val="bg1"/>
                </a:solidFill>
                <a:latin typeface="HelvNeueOrange"/>
              </a:rPr>
              <a:t>.</a:t>
            </a:r>
          </a:p>
          <a:p>
            <a:pPr algn="just"/>
            <a:endParaRPr lang="fr-FR" sz="900">
              <a:solidFill>
                <a:schemeClr val="bg1"/>
              </a:solidFill>
              <a:latin typeface="HelvNeueOrange"/>
            </a:endParaRPr>
          </a:p>
          <a:p>
            <a:pPr algn="just"/>
            <a:r>
              <a:rPr lang="fr-FR" sz="900">
                <a:solidFill>
                  <a:schemeClr val="bg1"/>
                </a:solidFill>
                <a:latin typeface="HelvNeueOrange"/>
              </a:rPr>
              <a:t>New issue, </a:t>
            </a:r>
            <a:r>
              <a:rPr lang="fr-FR" sz="900" err="1">
                <a:solidFill>
                  <a:schemeClr val="bg1"/>
                </a:solidFill>
                <a:latin typeface="HelvNeueOrange"/>
              </a:rPr>
              <a:t>known</a:t>
            </a:r>
            <a:r>
              <a:rPr lang="fr-FR" sz="900">
                <a:solidFill>
                  <a:schemeClr val="bg1"/>
                </a:solidFill>
                <a:latin typeface="HelvNeueOrange"/>
              </a:rPr>
              <a:t> as « </a:t>
            </a:r>
            <a:r>
              <a:rPr lang="fr-FR" sz="900" b="1" err="1">
                <a:solidFill>
                  <a:schemeClr val="bg1"/>
                </a:solidFill>
              </a:rPr>
              <a:t>FortiJumpHigher</a:t>
            </a:r>
            <a:r>
              <a:rPr lang="fr-FR" sz="900" b="1">
                <a:solidFill>
                  <a:schemeClr val="bg1"/>
                </a:solidFill>
              </a:rPr>
              <a:t> » (no CVE) </a:t>
            </a:r>
            <a:r>
              <a:rPr lang="fr-FR" sz="900" err="1">
                <a:solidFill>
                  <a:schemeClr val="bg1"/>
                </a:solidFill>
              </a:rPr>
              <a:t>means</a:t>
            </a:r>
            <a:r>
              <a:rPr lang="fr-FR" sz="900">
                <a:solidFill>
                  <a:schemeClr val="bg1"/>
                </a:solidFill>
              </a:rPr>
              <a:t> </a:t>
            </a:r>
            <a:r>
              <a:rPr lang="en-US" sz="900" err="1">
                <a:solidFill>
                  <a:schemeClr val="bg1"/>
                </a:solidFill>
              </a:rPr>
              <a:t>FortiJumpHigher</a:t>
            </a:r>
            <a:r>
              <a:rPr lang="en-US" sz="900">
                <a:solidFill>
                  <a:schemeClr val="bg1"/>
                </a:solidFill>
              </a:rPr>
              <a:t> is considered as a post-authentication privilege escalation attack, instead of the full RCE that is </a:t>
            </a:r>
            <a:r>
              <a:rPr lang="en-US" sz="900" err="1">
                <a:solidFill>
                  <a:schemeClr val="bg1"/>
                </a:solidFill>
              </a:rPr>
              <a:t>FortiJump</a:t>
            </a:r>
            <a:r>
              <a:rPr lang="en-US" sz="900">
                <a:solidFill>
                  <a:schemeClr val="bg1"/>
                </a:solidFill>
              </a:rPr>
              <a:t>.</a:t>
            </a:r>
            <a:endParaRPr lang="fr-FR" sz="900">
              <a:solidFill>
                <a:schemeClr val="bg1"/>
              </a:solidFill>
              <a:latin typeface="HelvNeueOrange"/>
            </a:endParaRPr>
          </a:p>
          <a:p>
            <a:pPr algn="just"/>
            <a:endParaRPr lang="en-GB" sz="900">
              <a:solidFill>
                <a:schemeClr val="bg1"/>
              </a:solidFill>
              <a:latin typeface="HelvNeueOrange"/>
            </a:endParaRPr>
          </a:p>
          <a:p>
            <a:pPr algn="just"/>
            <a:r>
              <a:rPr lang="en-GB" sz="900">
                <a:solidFill>
                  <a:schemeClr val="bg1"/>
                </a:solidFill>
                <a:latin typeface="HelvNeueOrange"/>
              </a:rPr>
              <a:t>Exploited since May at least by Chinese group </a:t>
            </a:r>
            <a:r>
              <a:rPr lang="fr-FR" sz="900" b="1">
                <a:solidFill>
                  <a:schemeClr val="bg1"/>
                </a:solidFill>
                <a:latin typeface="HelvNeueOrange"/>
              </a:rPr>
              <a:t>UNC5820. </a:t>
            </a:r>
            <a:endParaRPr lang="fr-FR" sz="900">
              <a:solidFill>
                <a:schemeClr val="bg1"/>
              </a:solidFill>
              <a:latin typeface="HelvNeueOrange"/>
            </a:endParaRPr>
          </a:p>
          <a:p>
            <a:pPr algn="just"/>
            <a:endParaRPr lang="fr-FR" sz="900">
              <a:solidFill>
                <a:schemeClr val="accent1"/>
              </a:solidFill>
              <a:latin typeface="HelvNeueOrange"/>
            </a:endParaRPr>
          </a:p>
        </p:txBody>
      </p:sp>
      <p:sp>
        <p:nvSpPr>
          <p:cNvPr id="11" name="ZoneTexte 10">
            <a:extLst>
              <a:ext uri="{FF2B5EF4-FFF2-40B4-BE49-F238E27FC236}">
                <a16:creationId xmlns:a16="http://schemas.microsoft.com/office/drawing/2014/main" id="{3233BC76-B91E-A637-1B90-6648C4CF0C8D}"/>
              </a:ext>
            </a:extLst>
          </p:cNvPr>
          <p:cNvSpPr txBox="1">
            <a:spLocks/>
          </p:cNvSpPr>
          <p:nvPr/>
        </p:nvSpPr>
        <p:spPr>
          <a:xfrm>
            <a:off x="3086693" y="1177141"/>
            <a:ext cx="2531567" cy="2877711"/>
          </a:xfrm>
          <a:prstGeom prst="rect">
            <a:avLst/>
          </a:prstGeom>
          <a:noFill/>
        </p:spPr>
        <p:txBody>
          <a:bodyPr wrap="square">
            <a:spAutoFit/>
          </a:bodyPr>
          <a:lstStyle/>
          <a:p>
            <a:r>
              <a:rPr lang="fr-FR" sz="1200" b="1">
                <a:solidFill>
                  <a:schemeClr val="accent1"/>
                </a:solidFill>
              </a:rPr>
              <a:t>Citrix </a:t>
            </a:r>
            <a:r>
              <a:rPr lang="fr-FR" sz="1200" b="1" err="1">
                <a:solidFill>
                  <a:schemeClr val="accent1"/>
                </a:solidFill>
              </a:rPr>
              <a:t>devices</a:t>
            </a:r>
            <a:r>
              <a:rPr lang="fr-FR" sz="1200" b="1">
                <a:solidFill>
                  <a:schemeClr val="accent1"/>
                </a:solidFill>
              </a:rPr>
              <a:t> </a:t>
            </a:r>
            <a:r>
              <a:rPr lang="fr-FR" sz="1200" b="1" err="1">
                <a:solidFill>
                  <a:schemeClr val="accent1"/>
                </a:solidFill>
              </a:rPr>
              <a:t>affected</a:t>
            </a:r>
            <a:r>
              <a:rPr lang="fr-FR" sz="1200" b="1">
                <a:solidFill>
                  <a:schemeClr val="accent1"/>
                </a:solidFill>
              </a:rPr>
              <a:t> by </a:t>
            </a:r>
            <a:r>
              <a:rPr lang="fr-FR" sz="1200" b="1" err="1">
                <a:solidFill>
                  <a:schemeClr val="accent1"/>
                </a:solidFill>
              </a:rPr>
              <a:t>vulnerabilities</a:t>
            </a:r>
            <a:r>
              <a:rPr lang="fr-FR" sz="1200" b="1">
                <a:solidFill>
                  <a:schemeClr val="accent1"/>
                </a:solidFill>
              </a:rPr>
              <a:t> exploitation </a:t>
            </a:r>
            <a:r>
              <a:rPr lang="fr-FR" sz="1200" b="1" err="1">
                <a:solidFill>
                  <a:schemeClr val="accent1"/>
                </a:solidFill>
              </a:rPr>
              <a:t>chain</a:t>
            </a:r>
            <a:r>
              <a:rPr lang="fr-FR" sz="1200" b="1">
                <a:solidFill>
                  <a:schemeClr val="accent1"/>
                </a:solidFill>
              </a:rPr>
              <a:t> </a:t>
            </a:r>
            <a:r>
              <a:rPr lang="fr-FR" sz="1200" b="1" err="1">
                <a:solidFill>
                  <a:schemeClr val="accent1"/>
                </a:solidFill>
              </a:rPr>
              <a:t>allowing</a:t>
            </a:r>
            <a:r>
              <a:rPr lang="fr-FR" sz="1200" b="1">
                <a:solidFill>
                  <a:schemeClr val="accent1"/>
                </a:solidFill>
              </a:rPr>
              <a:t> RCE</a:t>
            </a:r>
          </a:p>
          <a:p>
            <a:pPr defTabSz="685577">
              <a:spcBef>
                <a:spcPts val="600"/>
              </a:spcBef>
              <a:defRPr/>
            </a:pPr>
            <a:endParaRPr lang="fr-FR" sz="900">
              <a:solidFill>
                <a:schemeClr val="accent1"/>
              </a:solidFill>
              <a:latin typeface="+mj-lt"/>
            </a:endParaRPr>
          </a:p>
          <a:p>
            <a:pPr defTabSz="685577">
              <a:spcBef>
                <a:spcPts val="600"/>
              </a:spcBef>
              <a:defRPr/>
            </a:pPr>
            <a:r>
              <a:rPr lang="fr-FR" sz="900">
                <a:solidFill>
                  <a:schemeClr val="tx2">
                    <a:lumMod val="60000"/>
                    <a:lumOff val="40000"/>
                  </a:schemeClr>
                </a:solidFill>
                <a:latin typeface="+mj-lt"/>
              </a:rPr>
              <a:t>Advisory date: 13/11/2024 | </a:t>
            </a:r>
            <a:r>
              <a:rPr lang="en-GB" sz="900" b="1">
                <a:solidFill>
                  <a:schemeClr val="tx2">
                    <a:lumMod val="60000"/>
                    <a:lumOff val="40000"/>
                  </a:schemeClr>
                </a:solidFill>
              </a:rPr>
              <a:t>Threat level: 3/5 | </a:t>
            </a:r>
            <a:r>
              <a:rPr lang="fr-FR" sz="900">
                <a:solidFill>
                  <a:schemeClr val="tx2">
                    <a:lumMod val="60000"/>
                    <a:lumOff val="40000"/>
                  </a:schemeClr>
                </a:solidFill>
                <a:latin typeface="+mj-lt"/>
              </a:rPr>
              <a:t>CVE: </a:t>
            </a:r>
            <a:r>
              <a:rPr lang="fr-FR" sz="900" b="1">
                <a:solidFill>
                  <a:schemeClr val="tx2">
                    <a:lumMod val="60000"/>
                    <a:lumOff val="40000"/>
                  </a:schemeClr>
                </a:solidFill>
              </a:rPr>
              <a:t>CVE-2024-8068, CVE-2024-8069</a:t>
            </a:r>
            <a:endParaRPr lang="en-GB" sz="900" b="1">
              <a:solidFill>
                <a:schemeClr val="tx2">
                  <a:lumMod val="60000"/>
                  <a:lumOff val="40000"/>
                </a:schemeClr>
              </a:solidFill>
              <a:latin typeface="+mj-lt"/>
            </a:endParaRPr>
          </a:p>
          <a:p>
            <a:pPr algn="just" defTabSz="685577">
              <a:defRPr/>
            </a:pPr>
            <a:endParaRPr lang="en-US" sz="900">
              <a:solidFill>
                <a:schemeClr val="bg1"/>
              </a:solidFill>
              <a:latin typeface="HelvNeueOrange"/>
            </a:endParaRPr>
          </a:p>
          <a:p>
            <a:pPr algn="just" defTabSz="685577">
              <a:defRPr/>
            </a:pPr>
            <a:r>
              <a:rPr lang="fr-FR" sz="900" b="1">
                <a:solidFill>
                  <a:schemeClr val="bg1"/>
                </a:solidFill>
              </a:rPr>
              <a:t>Patch </a:t>
            </a:r>
            <a:r>
              <a:rPr lang="fr-FR" sz="900" err="1">
                <a:solidFill>
                  <a:schemeClr val="bg1"/>
                </a:solidFill>
              </a:rPr>
              <a:t>released</a:t>
            </a:r>
            <a:r>
              <a:rPr lang="fr-FR" sz="900">
                <a:solidFill>
                  <a:schemeClr val="bg1"/>
                </a:solidFill>
              </a:rPr>
              <a:t> for exploitation of </a:t>
            </a:r>
            <a:r>
              <a:rPr lang="fr-FR" sz="900" b="1">
                <a:solidFill>
                  <a:schemeClr val="bg1"/>
                </a:solidFill>
              </a:rPr>
              <a:t>2 </a:t>
            </a:r>
            <a:r>
              <a:rPr lang="fr-FR" sz="900" b="1" err="1">
                <a:solidFill>
                  <a:schemeClr val="bg1"/>
                </a:solidFill>
              </a:rPr>
              <a:t>chained</a:t>
            </a:r>
            <a:r>
              <a:rPr lang="fr-FR" sz="900" b="1">
                <a:solidFill>
                  <a:schemeClr val="bg1"/>
                </a:solidFill>
              </a:rPr>
              <a:t> </a:t>
            </a:r>
            <a:r>
              <a:rPr lang="fr-FR" sz="900" err="1">
                <a:solidFill>
                  <a:schemeClr val="bg1"/>
                </a:solidFill>
              </a:rPr>
              <a:t>vulnerabilities</a:t>
            </a:r>
            <a:r>
              <a:rPr lang="fr-FR" sz="900">
                <a:solidFill>
                  <a:schemeClr val="bg1"/>
                </a:solidFill>
              </a:rPr>
              <a:t> in </a:t>
            </a:r>
            <a:r>
              <a:rPr lang="fr-FR" sz="900" b="1">
                <a:solidFill>
                  <a:schemeClr val="bg1"/>
                </a:solidFill>
              </a:rPr>
              <a:t>Citrix Virtual Apps and Desktop.</a:t>
            </a:r>
          </a:p>
          <a:p>
            <a:pPr algn="just" defTabSz="685577">
              <a:defRPr/>
            </a:pPr>
            <a:endParaRPr lang="fr-FR" sz="900" b="1">
              <a:solidFill>
                <a:schemeClr val="bg1"/>
              </a:solidFill>
              <a:latin typeface="HelvNeueOrange"/>
            </a:endParaRPr>
          </a:p>
          <a:p>
            <a:pPr algn="just" defTabSz="685577">
              <a:defRPr/>
            </a:pPr>
            <a:r>
              <a:rPr lang="en-US" sz="900">
                <a:solidFill>
                  <a:schemeClr val="bg1"/>
                </a:solidFill>
                <a:latin typeface="HelvNeueOrange"/>
              </a:rPr>
              <a:t>Leads to </a:t>
            </a:r>
            <a:r>
              <a:rPr lang="en-US" sz="900" b="1">
                <a:solidFill>
                  <a:schemeClr val="bg1"/>
                </a:solidFill>
                <a:latin typeface="HelvNeueOrange"/>
              </a:rPr>
              <a:t>RCE</a:t>
            </a:r>
            <a:r>
              <a:rPr lang="en-US" sz="900">
                <a:solidFill>
                  <a:schemeClr val="bg1"/>
                </a:solidFill>
                <a:latin typeface="HelvNeueOrange"/>
              </a:rPr>
              <a:t> by unauthenticated attacker.</a:t>
            </a:r>
          </a:p>
          <a:p>
            <a:pPr algn="just" defTabSz="685577">
              <a:defRPr/>
            </a:pPr>
            <a:endParaRPr lang="en-US" sz="900">
              <a:solidFill>
                <a:schemeClr val="bg1"/>
              </a:solidFill>
              <a:latin typeface="HelvNeueOrange"/>
            </a:endParaRPr>
          </a:p>
          <a:p>
            <a:pPr algn="just" defTabSz="685577">
              <a:defRPr/>
            </a:pPr>
            <a:r>
              <a:rPr lang="en-US" sz="900" err="1">
                <a:solidFill>
                  <a:schemeClr val="bg1"/>
                </a:solidFill>
                <a:latin typeface="HelvNeueOrange"/>
              </a:rPr>
              <a:t>WatchTowr</a:t>
            </a:r>
            <a:r>
              <a:rPr lang="en-US" sz="900">
                <a:solidFill>
                  <a:schemeClr val="bg1"/>
                </a:solidFill>
                <a:latin typeface="HelvNeueOrange"/>
              </a:rPr>
              <a:t> published technical details and exploitation code.</a:t>
            </a:r>
          </a:p>
          <a:p>
            <a:pPr algn="just" defTabSz="685577">
              <a:defRPr/>
            </a:pPr>
            <a:endParaRPr lang="en-US" sz="900" b="1">
              <a:solidFill>
                <a:schemeClr val="bg1"/>
              </a:solidFill>
              <a:latin typeface="HelvNeueOrange"/>
            </a:endParaRPr>
          </a:p>
          <a:p>
            <a:pPr algn="just" defTabSz="685577">
              <a:defRPr/>
            </a:pPr>
            <a:r>
              <a:rPr lang="en-US" sz="900">
                <a:solidFill>
                  <a:schemeClr val="bg1"/>
                </a:solidFill>
                <a:latin typeface="HelvNeueOrange"/>
              </a:rPr>
              <a:t>Early exploitation attempts implies </a:t>
            </a:r>
            <a:r>
              <a:rPr lang="en-US" sz="900" b="1">
                <a:solidFill>
                  <a:schemeClr val="bg1"/>
                </a:solidFill>
                <a:latin typeface="HelvNeueOrange"/>
              </a:rPr>
              <a:t>incoming massive exploitation</a:t>
            </a:r>
            <a:endParaRPr lang="en-GB" sz="900">
              <a:solidFill>
                <a:schemeClr val="bg1"/>
              </a:solidFill>
            </a:endParaRPr>
          </a:p>
        </p:txBody>
      </p:sp>
      <p:sp>
        <p:nvSpPr>
          <p:cNvPr id="12" name="ZoneTexte 11">
            <a:extLst>
              <a:ext uri="{FF2B5EF4-FFF2-40B4-BE49-F238E27FC236}">
                <a16:creationId xmlns:a16="http://schemas.microsoft.com/office/drawing/2014/main" id="{C4F6E9E7-4B65-0E84-62F0-2F29CF2EEE4F}"/>
              </a:ext>
            </a:extLst>
          </p:cNvPr>
          <p:cNvSpPr txBox="1">
            <a:spLocks/>
          </p:cNvSpPr>
          <p:nvPr/>
        </p:nvSpPr>
        <p:spPr>
          <a:xfrm>
            <a:off x="5857562" y="1177141"/>
            <a:ext cx="2531567" cy="2693045"/>
          </a:xfrm>
          <a:prstGeom prst="rect">
            <a:avLst/>
          </a:prstGeom>
          <a:noFill/>
        </p:spPr>
        <p:txBody>
          <a:bodyPr wrap="square">
            <a:spAutoFit/>
          </a:bodyPr>
          <a:lstStyle/>
          <a:p>
            <a:r>
              <a:rPr lang="en-US" sz="1200">
                <a:solidFill>
                  <a:schemeClr val="accent1"/>
                </a:solidFill>
                <a:latin typeface="+mj-lt"/>
              </a:rPr>
              <a:t>Updated – </a:t>
            </a:r>
            <a:r>
              <a:rPr lang="en-US" sz="1200" b="1">
                <a:solidFill>
                  <a:schemeClr val="accent1"/>
                </a:solidFill>
              </a:rPr>
              <a:t>Palo Alto fixes RCE vulnerability in PAN-OS Management Interface</a:t>
            </a:r>
            <a:endParaRPr lang="fr-FR" sz="900">
              <a:solidFill>
                <a:schemeClr val="accent1"/>
              </a:solidFill>
              <a:latin typeface="+mj-lt"/>
            </a:endParaRPr>
          </a:p>
          <a:p>
            <a:pPr defTabSz="685577">
              <a:spcBef>
                <a:spcPts val="600"/>
              </a:spcBef>
              <a:defRPr/>
            </a:pPr>
            <a:endParaRPr lang="fr-FR" sz="900">
              <a:solidFill>
                <a:schemeClr val="accent1"/>
              </a:solidFill>
              <a:latin typeface="+mj-lt"/>
            </a:endParaRPr>
          </a:p>
          <a:p>
            <a:pPr algn="just" defTabSz="685577">
              <a:spcBef>
                <a:spcPts val="600"/>
              </a:spcBef>
              <a:defRPr/>
            </a:pPr>
            <a:r>
              <a:rPr lang="fr-FR" sz="900">
                <a:solidFill>
                  <a:schemeClr val="tx2">
                    <a:lumMod val="60000"/>
                    <a:lumOff val="40000"/>
                  </a:schemeClr>
                </a:solidFill>
                <a:latin typeface="+mj-lt"/>
              </a:rPr>
              <a:t>Advisory date: 25/11/2024 | </a:t>
            </a:r>
            <a:r>
              <a:rPr lang="en-GB" sz="900" b="1">
                <a:solidFill>
                  <a:schemeClr val="tx2">
                    <a:lumMod val="60000"/>
                    <a:lumOff val="40000"/>
                  </a:schemeClr>
                </a:solidFill>
              </a:rPr>
              <a:t>Threat level: 4/5</a:t>
            </a:r>
            <a:r>
              <a:rPr lang="fr-FR" sz="900">
                <a:solidFill>
                  <a:schemeClr val="tx2">
                    <a:lumMod val="60000"/>
                    <a:lumOff val="40000"/>
                  </a:schemeClr>
                </a:solidFill>
                <a:latin typeface="+mj-lt"/>
              </a:rPr>
              <a:t> </a:t>
            </a:r>
            <a:r>
              <a:rPr lang="en-GB" sz="900" b="1">
                <a:solidFill>
                  <a:schemeClr val="tx2">
                    <a:lumMod val="60000"/>
                    <a:lumOff val="40000"/>
                  </a:schemeClr>
                </a:solidFill>
              </a:rPr>
              <a:t>| </a:t>
            </a:r>
            <a:r>
              <a:rPr lang="fr-FR" sz="900">
                <a:solidFill>
                  <a:schemeClr val="tx2">
                    <a:lumMod val="60000"/>
                    <a:lumOff val="40000"/>
                  </a:schemeClr>
                </a:solidFill>
                <a:latin typeface="+mj-lt"/>
              </a:rPr>
              <a:t>CVE: </a:t>
            </a:r>
            <a:r>
              <a:rPr lang="fr-FR" sz="900" b="1">
                <a:solidFill>
                  <a:schemeClr val="tx2">
                    <a:lumMod val="60000"/>
                    <a:lumOff val="40000"/>
                  </a:schemeClr>
                </a:solidFill>
              </a:rPr>
              <a:t>CVE-2024-0012, CVE-2024-9474</a:t>
            </a:r>
          </a:p>
          <a:p>
            <a:pPr algn="just" defTabSz="685577">
              <a:spcBef>
                <a:spcPts val="600"/>
              </a:spcBef>
              <a:defRPr/>
            </a:pPr>
            <a:r>
              <a:rPr lang="en-US" sz="900" b="1">
                <a:solidFill>
                  <a:schemeClr val="bg1"/>
                </a:solidFill>
                <a:latin typeface="HelvNeueOrange"/>
              </a:rPr>
              <a:t>RCE </a:t>
            </a:r>
            <a:r>
              <a:rPr lang="fr-FR" sz="900">
                <a:solidFill>
                  <a:schemeClr val="bg1"/>
                </a:solidFill>
              </a:rPr>
              <a:t>in the </a:t>
            </a:r>
            <a:r>
              <a:rPr lang="fr-FR" sz="900" b="1">
                <a:solidFill>
                  <a:schemeClr val="bg1"/>
                </a:solidFill>
              </a:rPr>
              <a:t>management interface of Palo Alto firewalls. </a:t>
            </a:r>
          </a:p>
          <a:p>
            <a:pPr algn="just" defTabSz="685577">
              <a:spcBef>
                <a:spcPts val="600"/>
              </a:spcBef>
              <a:defRPr/>
            </a:pPr>
            <a:r>
              <a:rPr lang="en-US" sz="900">
                <a:solidFill>
                  <a:schemeClr val="bg1"/>
                </a:solidFill>
                <a:latin typeface="HelvNeueOrange"/>
              </a:rPr>
              <a:t>Mitigations then </a:t>
            </a:r>
            <a:r>
              <a:rPr lang="en-US" sz="900" b="1">
                <a:solidFill>
                  <a:schemeClr val="bg1"/>
                </a:solidFill>
                <a:latin typeface="HelvNeueOrange"/>
              </a:rPr>
              <a:t>official patch </a:t>
            </a:r>
            <a:r>
              <a:rPr lang="en-US" sz="900">
                <a:solidFill>
                  <a:schemeClr val="bg1"/>
                </a:solidFill>
                <a:latin typeface="HelvNeueOrange"/>
              </a:rPr>
              <a:t>released 4 days later.</a:t>
            </a:r>
            <a:r>
              <a:rPr lang="fr-FR" sz="900" b="1">
                <a:solidFill>
                  <a:schemeClr val="bg1"/>
                </a:solidFill>
              </a:rPr>
              <a:t> Limited exploitation in the </a:t>
            </a:r>
            <a:r>
              <a:rPr lang="fr-FR" sz="900" b="1" err="1">
                <a:solidFill>
                  <a:schemeClr val="bg1"/>
                </a:solidFill>
              </a:rPr>
              <a:t>wild</a:t>
            </a:r>
            <a:r>
              <a:rPr lang="fr-FR" sz="900" b="1">
                <a:solidFill>
                  <a:schemeClr val="bg1"/>
                </a:solidFill>
              </a:rPr>
              <a:t> </a:t>
            </a:r>
            <a:r>
              <a:rPr lang="fr-FR" sz="900">
                <a:solidFill>
                  <a:schemeClr val="bg1"/>
                </a:solidFill>
              </a:rPr>
              <a:t>first</a:t>
            </a:r>
            <a:r>
              <a:rPr lang="fr-FR" sz="900" b="1">
                <a:solidFill>
                  <a:schemeClr val="bg1"/>
                </a:solidFill>
              </a:rPr>
              <a:t> </a:t>
            </a:r>
            <a:r>
              <a:rPr lang="en-US" sz="900">
                <a:solidFill>
                  <a:schemeClr val="bg1"/>
                </a:solidFill>
              </a:rPr>
              <a:t>observed (</a:t>
            </a:r>
            <a:r>
              <a:rPr lang="fr-FR" sz="900" err="1">
                <a:solidFill>
                  <a:schemeClr val="bg1"/>
                </a:solidFill>
              </a:rPr>
              <a:t>Operation</a:t>
            </a:r>
            <a:r>
              <a:rPr lang="fr-FR" sz="900">
                <a:solidFill>
                  <a:schemeClr val="bg1"/>
                </a:solidFill>
              </a:rPr>
              <a:t> Lunar </a:t>
            </a:r>
            <a:r>
              <a:rPr lang="fr-FR" sz="900" err="1">
                <a:solidFill>
                  <a:schemeClr val="bg1"/>
                </a:solidFill>
              </a:rPr>
              <a:t>Peek</a:t>
            </a:r>
            <a:r>
              <a:rPr lang="fr-FR" sz="900">
                <a:solidFill>
                  <a:schemeClr val="bg1"/>
                </a:solidFill>
              </a:rPr>
              <a:t>)</a:t>
            </a:r>
            <a:r>
              <a:rPr lang="en-US" sz="900">
                <a:solidFill>
                  <a:schemeClr val="bg1"/>
                </a:solidFill>
              </a:rPr>
              <a:t>, before the patch.</a:t>
            </a:r>
            <a:endParaRPr lang="en-US" sz="900">
              <a:solidFill>
                <a:schemeClr val="bg1"/>
              </a:solidFill>
              <a:latin typeface="HelvNeueOrange"/>
            </a:endParaRPr>
          </a:p>
          <a:p>
            <a:pPr algn="just" defTabSz="685577">
              <a:spcBef>
                <a:spcPts val="600"/>
              </a:spcBef>
              <a:defRPr/>
            </a:pPr>
            <a:r>
              <a:rPr lang="en-US" sz="900">
                <a:solidFill>
                  <a:schemeClr val="bg1"/>
                </a:solidFill>
                <a:latin typeface="HelvNeueOrange"/>
              </a:rPr>
              <a:t>Technical details released after the patch led to massive exploitation of instances, including by financially-motivated threat actors.</a:t>
            </a:r>
          </a:p>
        </p:txBody>
      </p:sp>
      <p:pic>
        <p:nvPicPr>
          <p:cNvPr id="4" name="Graphic 3">
            <a:extLst>
              <a:ext uri="{FF2B5EF4-FFF2-40B4-BE49-F238E27FC236}">
                <a16:creationId xmlns:a16="http://schemas.microsoft.com/office/drawing/2014/main" id="{C86ED68C-931F-F567-C11F-6A0D0E909AC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40465" y="0"/>
            <a:ext cx="1203535" cy="1203535"/>
          </a:xfrm>
          <a:prstGeom prst="rect">
            <a:avLst/>
          </a:prstGeom>
        </p:spPr>
      </p:pic>
    </p:spTree>
    <p:extLst>
      <p:ext uri="{BB962C8B-B14F-4D97-AF65-F5344CB8AC3E}">
        <p14:creationId xmlns:p14="http://schemas.microsoft.com/office/powerpoint/2010/main" val="8437693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F8B45C-F78C-4CCB-BB1B-97DB3967B484}"/>
              </a:ext>
            </a:extLst>
          </p:cNvPr>
          <p:cNvSpPr>
            <a:spLocks noGrp="1" noRot="1" noMove="1" noResize="1" noEditPoints="1" noAdjustHandles="1" noChangeArrowheads="1" noChangeShapeType="1"/>
          </p:cNvSpPr>
          <p:nvPr>
            <p:ph type="title"/>
          </p:nvPr>
        </p:nvSpPr>
        <p:spPr/>
        <p:txBody>
          <a:bodyPr/>
          <a:lstStyle/>
          <a:p>
            <a:r>
              <a:rPr lang="fr-FR"/>
              <a:t>2. Cybercrime Trends</a:t>
            </a:r>
            <a:endParaRPr lang="en-GB"/>
          </a:p>
        </p:txBody>
      </p:sp>
      <p:sp>
        <p:nvSpPr>
          <p:cNvPr id="5" name="Espace réservé du numéro de diapositive 4">
            <a:extLst>
              <a:ext uri="{FF2B5EF4-FFF2-40B4-BE49-F238E27FC236}">
                <a16:creationId xmlns:a16="http://schemas.microsoft.com/office/drawing/2014/main" id="{86F6337A-1B7C-491F-8420-1701395BE031}"/>
              </a:ext>
            </a:extLst>
          </p:cNvPr>
          <p:cNvSpPr>
            <a:spLocks noGrp="1"/>
          </p:cNvSpPr>
          <p:nvPr>
            <p:ph type="sldNum" sz="quarter" idx="4294967295"/>
          </p:nvPr>
        </p:nvSpPr>
        <p:spPr>
          <a:xfrm>
            <a:off x="336550" y="4699002"/>
            <a:ext cx="304800" cy="273050"/>
          </a:xfrm>
        </p:spPr>
        <p:txBody>
          <a:bodyPr/>
          <a:lstStyle/>
          <a:p>
            <a:pPr defTabSz="914103" fontAlgn="base">
              <a:lnSpc>
                <a:spcPct val="85000"/>
              </a:lnSpc>
              <a:spcBef>
                <a:spcPct val="0"/>
              </a:spcBef>
              <a:spcAft>
                <a:spcPts val="1199"/>
              </a:spcAft>
              <a:buClr>
                <a:srgbClr val="FFFFFF"/>
              </a:buClr>
            </a:pPr>
            <a:fld id="{D2E76607-2D5C-4795-95A8-F14AACACCD7C}" type="slidenum">
              <a:rPr lang="fr-FR">
                <a:solidFill>
                  <a:srgbClr val="000000"/>
                </a:solidFill>
              </a:rPr>
              <a:pPr defTabSz="914103" fontAlgn="base">
                <a:lnSpc>
                  <a:spcPct val="85000"/>
                </a:lnSpc>
                <a:spcBef>
                  <a:spcPct val="0"/>
                </a:spcBef>
                <a:spcAft>
                  <a:spcPts val="1199"/>
                </a:spcAft>
                <a:buClr>
                  <a:srgbClr val="FFFFFF"/>
                </a:buClr>
              </a:pPr>
              <a:t>7</a:t>
            </a:fld>
            <a:endParaRPr lang="fr-FR">
              <a:solidFill>
                <a:srgbClr val="000000"/>
              </a:solidFill>
            </a:endParaRPr>
          </a:p>
        </p:txBody>
      </p:sp>
      <p:sp>
        <p:nvSpPr>
          <p:cNvPr id="21" name="Titre 2">
            <a:extLst>
              <a:ext uri="{FF2B5EF4-FFF2-40B4-BE49-F238E27FC236}">
                <a16:creationId xmlns:a16="http://schemas.microsoft.com/office/drawing/2014/main" id="{49DA945B-A018-C100-6465-26364D3578CB}"/>
              </a:ext>
            </a:extLst>
          </p:cNvPr>
          <p:cNvSpPr txBox="1">
            <a:spLocks noGrp="1" noRot="1" noMove="1" noResize="1" noEditPoints="1" noAdjustHandles="1" noChangeArrowheads="1" noChangeShapeType="1"/>
          </p:cNvSpPr>
          <p:nvPr/>
        </p:nvSpPr>
        <p:spPr bwMode="auto">
          <a:xfrm>
            <a:off x="842704" y="448327"/>
            <a:ext cx="5495585" cy="556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914103" rtl="0" eaLnBrk="1" latinLnBrk="0" hangingPunct="1">
              <a:lnSpc>
                <a:spcPct val="90000"/>
              </a:lnSpc>
              <a:spcBef>
                <a:spcPct val="0"/>
              </a:spcBef>
              <a:buNone/>
              <a:defRPr lang="fr-FR" altLang="en-US" sz="2799" b="1" kern="1200" noProof="0">
                <a:solidFill>
                  <a:schemeClr val="tx2"/>
                </a:solidFill>
                <a:latin typeface="Helvetica 75 Bold" panose="020B0804020202020204" pitchFamily="34" charset="0"/>
                <a:ea typeface="Arial Unicode MS" panose="020B0604020202020204" pitchFamily="34" charset="-128"/>
                <a:cs typeface="Arial" panose="020B0604020202020204" pitchFamily="34" charset="0"/>
              </a:defRPr>
            </a:lvl1pPr>
          </a:lstStyle>
          <a:p>
            <a:br>
              <a:rPr lang="fr-FR" sz="1800">
                <a:solidFill>
                  <a:schemeClr val="bg1"/>
                </a:solidFill>
              </a:rPr>
            </a:br>
            <a:r>
              <a:rPr lang="fr-FR" sz="1800">
                <a:solidFill>
                  <a:schemeClr val="bg1"/>
                </a:solidFill>
                <a:latin typeface="Helvetica 75 Bold"/>
              </a:rPr>
              <a:t>&gt; First stage </a:t>
            </a:r>
            <a:r>
              <a:rPr lang="fr-FR" sz="1800" err="1">
                <a:solidFill>
                  <a:schemeClr val="bg1"/>
                </a:solidFill>
                <a:latin typeface="Helvetica 75 Bold"/>
              </a:rPr>
              <a:t>payloads</a:t>
            </a:r>
            <a:r>
              <a:rPr lang="fr-FR" sz="1800">
                <a:solidFill>
                  <a:schemeClr val="bg1"/>
                </a:solidFill>
                <a:latin typeface="Helvetica 75 Bold"/>
              </a:rPr>
              <a:t>, </a:t>
            </a:r>
            <a:r>
              <a:rPr lang="fr-FR" sz="1800" err="1">
                <a:solidFill>
                  <a:schemeClr val="bg1"/>
                </a:solidFill>
                <a:latin typeface="Helvetica 75 Bold"/>
              </a:rPr>
              <a:t>IABs</a:t>
            </a:r>
            <a:r>
              <a:rPr lang="fr-FR" sz="1800">
                <a:solidFill>
                  <a:schemeClr val="bg1"/>
                </a:solidFill>
                <a:latin typeface="Helvetica 75 Bold"/>
              </a:rPr>
              <a:t> and </a:t>
            </a:r>
            <a:r>
              <a:rPr lang="fr-FR" sz="1800" err="1">
                <a:solidFill>
                  <a:schemeClr val="bg1"/>
                </a:solidFill>
                <a:latin typeface="Helvetica 75 Bold"/>
              </a:rPr>
              <a:t>stealers</a:t>
            </a:r>
            <a:endParaRPr lang="fr-FR" sz="1800">
              <a:solidFill>
                <a:schemeClr val="bg1"/>
              </a:solidFill>
            </a:endParaRPr>
          </a:p>
        </p:txBody>
      </p:sp>
      <p:sp>
        <p:nvSpPr>
          <p:cNvPr id="27" name="TextBox 29">
            <a:extLst>
              <a:ext uri="{FF2B5EF4-FFF2-40B4-BE49-F238E27FC236}">
                <a16:creationId xmlns:a16="http://schemas.microsoft.com/office/drawing/2014/main" id="{3C6F4CC6-7D09-EF2A-9B46-9EEC9273CF82}"/>
              </a:ext>
            </a:extLst>
          </p:cNvPr>
          <p:cNvSpPr txBox="1">
            <a:spLocks noGrp="1" noRot="1" noMove="1" noResize="1" noEditPoints="1" noAdjustHandles="1" noChangeArrowheads="1" noChangeShapeType="1"/>
          </p:cNvSpPr>
          <p:nvPr/>
        </p:nvSpPr>
        <p:spPr>
          <a:xfrm>
            <a:off x="6338289" y="1521071"/>
            <a:ext cx="2111683" cy="353943"/>
          </a:xfrm>
          <a:prstGeom prst="rect">
            <a:avLst/>
          </a:prstGeom>
        </p:spPr>
        <p:txBody>
          <a:bodyPr wrap="square" lIns="0" tIns="0" rIns="0" bIns="0">
            <a:spAutoFit/>
          </a:bodyPr>
          <a:lstStyle/>
          <a:p>
            <a:pPr defTabSz="685577">
              <a:spcBef>
                <a:spcPts val="600"/>
              </a:spcBef>
              <a:defRPr/>
            </a:pPr>
            <a:endParaRPr lang="fr-FR" sz="900">
              <a:solidFill>
                <a:srgbClr val="000000"/>
              </a:solidFill>
              <a:latin typeface="Helvetica 55 Roman" panose="020B0604020202020204" pitchFamily="34" charset="0"/>
            </a:endParaRPr>
          </a:p>
          <a:p>
            <a:pPr defTabSz="685577">
              <a:spcBef>
                <a:spcPts val="600"/>
              </a:spcBef>
              <a:defRPr/>
            </a:pPr>
            <a:endParaRPr lang="fr-FR" sz="900">
              <a:solidFill>
                <a:srgbClr val="000000"/>
              </a:solidFill>
              <a:latin typeface="Helvetica 55 Roman" panose="020B0604020202020204" pitchFamily="34" charset="0"/>
            </a:endParaRPr>
          </a:p>
        </p:txBody>
      </p:sp>
      <p:sp>
        <p:nvSpPr>
          <p:cNvPr id="7" name="Rectangle 6">
            <a:extLst>
              <a:ext uri="{FF2B5EF4-FFF2-40B4-BE49-F238E27FC236}">
                <a16:creationId xmlns:a16="http://schemas.microsoft.com/office/drawing/2014/main" id="{EB5BCCF3-8E42-93F1-34A5-8ED7F70F2EBA}"/>
              </a:ext>
            </a:extLst>
          </p:cNvPr>
          <p:cNvSpPr>
            <a:spLocks/>
          </p:cNvSpPr>
          <p:nvPr/>
        </p:nvSpPr>
        <p:spPr>
          <a:xfrm>
            <a:off x="7129504" y="794"/>
            <a:ext cx="2014496" cy="51435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9" name="ZoneTexte 8">
            <a:extLst>
              <a:ext uri="{FF2B5EF4-FFF2-40B4-BE49-F238E27FC236}">
                <a16:creationId xmlns:a16="http://schemas.microsoft.com/office/drawing/2014/main" id="{A8B67FAB-509E-3F5C-977B-2324FECD3071}"/>
              </a:ext>
            </a:extLst>
          </p:cNvPr>
          <p:cNvSpPr txBox="1">
            <a:spLocks/>
          </p:cNvSpPr>
          <p:nvPr/>
        </p:nvSpPr>
        <p:spPr>
          <a:xfrm>
            <a:off x="7760938" y="464927"/>
            <a:ext cx="1390961" cy="654025"/>
          </a:xfrm>
          <a:prstGeom prst="rect">
            <a:avLst/>
          </a:prstGeom>
          <a:noFill/>
        </p:spPr>
        <p:txBody>
          <a:bodyPr wrap="square" lIns="68580" tIns="34290" rIns="68580" bIns="34290" anchor="t">
            <a:spAutoFit/>
          </a:bodyPr>
          <a:lstStyle/>
          <a:p>
            <a:pPr defTabSz="685577">
              <a:spcBef>
                <a:spcPts val="600"/>
              </a:spcBef>
              <a:defRPr/>
            </a:pPr>
            <a:r>
              <a:rPr lang="fr-FR" sz="1200" err="1">
                <a:latin typeface="+mj-lt"/>
              </a:rPr>
              <a:t>Other</a:t>
            </a:r>
            <a:r>
              <a:rPr lang="fr-FR" sz="1200">
                <a:latin typeface="+mj-lt"/>
              </a:rPr>
              <a:t> </a:t>
            </a:r>
            <a:r>
              <a:rPr lang="fr-FR" sz="1200" err="1">
                <a:latin typeface="+mj-lt"/>
              </a:rPr>
              <a:t>trending</a:t>
            </a:r>
            <a:r>
              <a:rPr lang="fr-FR" sz="1200">
                <a:latin typeface="+mj-lt"/>
              </a:rPr>
              <a:t> </a:t>
            </a:r>
            <a:r>
              <a:rPr lang="fr-FR" sz="1200" err="1">
                <a:latin typeface="+mj-lt"/>
              </a:rPr>
              <a:t>campaigns</a:t>
            </a:r>
            <a:r>
              <a:rPr lang="fr-FR" sz="1200">
                <a:latin typeface="+mj-lt"/>
              </a:rPr>
              <a:t>:</a:t>
            </a:r>
          </a:p>
          <a:p>
            <a:pPr defTabSz="685577">
              <a:spcBef>
                <a:spcPts val="600"/>
              </a:spcBef>
              <a:defRPr/>
            </a:pPr>
            <a:endParaRPr lang="en-US" sz="900">
              <a:latin typeface="+mj-lt"/>
            </a:endParaRPr>
          </a:p>
        </p:txBody>
      </p:sp>
      <p:sp>
        <p:nvSpPr>
          <p:cNvPr id="11" name="ZoneTexte 10">
            <a:extLst>
              <a:ext uri="{FF2B5EF4-FFF2-40B4-BE49-F238E27FC236}">
                <a16:creationId xmlns:a16="http://schemas.microsoft.com/office/drawing/2014/main" id="{6F3FE67F-960F-0F80-E502-21441AB2DECD}"/>
              </a:ext>
            </a:extLst>
          </p:cNvPr>
          <p:cNvSpPr txBox="1"/>
          <p:nvPr/>
        </p:nvSpPr>
        <p:spPr>
          <a:xfrm>
            <a:off x="7394129" y="1012537"/>
            <a:ext cx="1665515" cy="4154984"/>
          </a:xfrm>
          <a:prstGeom prst="rect">
            <a:avLst/>
          </a:prstGeom>
          <a:noFill/>
        </p:spPr>
        <p:txBody>
          <a:bodyPr wrap="square">
            <a:spAutoFit/>
          </a:bodyPr>
          <a:lstStyle/>
          <a:p>
            <a:pPr marL="128588" indent="-128588">
              <a:buFont typeface="Arial" panose="020B0604020202020204" pitchFamily="34" charset="0"/>
              <a:buChar char="•"/>
            </a:pPr>
            <a:r>
              <a:rPr lang="en-US" sz="825" err="1">
                <a:solidFill>
                  <a:schemeClr val="bg1"/>
                </a:solidFill>
              </a:rPr>
              <a:t>PhaaS</a:t>
            </a:r>
            <a:r>
              <a:rPr lang="en-US" sz="825">
                <a:solidFill>
                  <a:schemeClr val="bg1"/>
                </a:solidFill>
              </a:rPr>
              <a:t> like Tycoon, Mamba</a:t>
            </a:r>
          </a:p>
          <a:p>
            <a:pPr marL="128588" indent="-128588">
              <a:buFont typeface="Arial" panose="020B0604020202020204" pitchFamily="34" charset="0"/>
              <a:buChar char="•"/>
            </a:pPr>
            <a:r>
              <a:rPr lang="en-US" sz="825">
                <a:solidFill>
                  <a:schemeClr val="bg1"/>
                </a:solidFill>
              </a:rPr>
              <a:t>Venom Spider-related malware</a:t>
            </a:r>
          </a:p>
          <a:p>
            <a:pPr marL="128588" indent="-128588">
              <a:buFont typeface="Arial" panose="020B0604020202020204" pitchFamily="34" charset="0"/>
              <a:buChar char="•"/>
            </a:pPr>
            <a:r>
              <a:rPr lang="en-US" sz="825" err="1">
                <a:solidFill>
                  <a:schemeClr val="bg1"/>
                </a:solidFill>
              </a:rPr>
              <a:t>Emmenhtal</a:t>
            </a:r>
            <a:endParaRPr lang="en-US" sz="825">
              <a:solidFill>
                <a:schemeClr val="bg1"/>
              </a:solidFill>
            </a:endParaRPr>
          </a:p>
          <a:p>
            <a:endParaRPr lang="en-US" sz="825">
              <a:solidFill>
                <a:schemeClr val="bg1"/>
              </a:solidFill>
            </a:endParaRPr>
          </a:p>
          <a:p>
            <a:pPr marL="128588" indent="-128588">
              <a:buFont typeface="Arial" panose="020B0604020202020204" pitchFamily="34" charset="0"/>
              <a:buChar char="•"/>
            </a:pPr>
            <a:endParaRPr lang="en-US" sz="825">
              <a:solidFill>
                <a:schemeClr val="bg1"/>
              </a:solidFill>
            </a:endParaRPr>
          </a:p>
          <a:p>
            <a:r>
              <a:rPr lang="en-US" sz="825">
                <a:solidFill>
                  <a:schemeClr val="bg1"/>
                </a:solidFill>
              </a:rPr>
              <a:t>To monitor for upcoming weeks:</a:t>
            </a:r>
          </a:p>
          <a:p>
            <a:pPr marL="128588" indent="-128588">
              <a:buFont typeface="Arial" panose="020B0604020202020204" pitchFamily="34" charset="0"/>
              <a:buChar char="•"/>
            </a:pPr>
            <a:r>
              <a:rPr lang="en-US" sz="825" err="1">
                <a:solidFill>
                  <a:schemeClr val="bg1"/>
                </a:solidFill>
              </a:rPr>
              <a:t>MintsLoader</a:t>
            </a:r>
            <a:r>
              <a:rPr lang="en-US" sz="825">
                <a:solidFill>
                  <a:schemeClr val="bg1"/>
                </a:solidFill>
              </a:rPr>
              <a:t> (return?)</a:t>
            </a:r>
          </a:p>
          <a:p>
            <a:pPr marL="128588" indent="-128588">
              <a:buFont typeface="Arial" panose="020B0604020202020204" pitchFamily="34" charset="0"/>
              <a:buChar char="•"/>
            </a:pPr>
            <a:r>
              <a:rPr lang="en-US" sz="825" err="1">
                <a:solidFill>
                  <a:schemeClr val="bg1"/>
                </a:solidFill>
              </a:rPr>
              <a:t>DarkGate</a:t>
            </a:r>
            <a:r>
              <a:rPr lang="en-US" sz="825">
                <a:solidFill>
                  <a:schemeClr val="bg1"/>
                </a:solidFill>
              </a:rPr>
              <a:t> (return?)</a:t>
            </a:r>
          </a:p>
          <a:p>
            <a:pPr marL="128588" indent="-128588">
              <a:buFont typeface="Arial" panose="020B0604020202020204" pitchFamily="34" charset="0"/>
              <a:buChar char="•"/>
            </a:pPr>
            <a:endParaRPr lang="en-US" sz="825">
              <a:solidFill>
                <a:schemeClr val="bg1"/>
              </a:solidFill>
            </a:endParaRPr>
          </a:p>
          <a:p>
            <a:pPr marL="128588" indent="-128588">
              <a:buFont typeface="Arial" panose="020B0604020202020204" pitchFamily="34" charset="0"/>
              <a:buChar char="•"/>
            </a:pPr>
            <a:endParaRPr lang="en-US" sz="825">
              <a:solidFill>
                <a:schemeClr val="bg1"/>
              </a:solidFill>
            </a:endParaRPr>
          </a:p>
          <a:p>
            <a:pPr marL="128588" indent="-128588">
              <a:buFont typeface="Arial" panose="020B0604020202020204" pitchFamily="34" charset="0"/>
              <a:buChar char="•"/>
            </a:pPr>
            <a:endParaRPr lang="en-US" sz="825">
              <a:solidFill>
                <a:schemeClr val="bg1"/>
              </a:solidFill>
            </a:endParaRPr>
          </a:p>
          <a:p>
            <a:endParaRPr lang="en-US" sz="825">
              <a:solidFill>
                <a:schemeClr val="bg1"/>
              </a:solidFill>
            </a:endParaRPr>
          </a:p>
          <a:p>
            <a:pPr marL="128588" indent="-128588">
              <a:buFont typeface="Arial" panose="020B0604020202020204" pitchFamily="34" charset="0"/>
              <a:buChar char="•"/>
            </a:pPr>
            <a:endParaRPr lang="en-US" sz="825">
              <a:solidFill>
                <a:schemeClr val="bg1"/>
              </a:solidFill>
            </a:endParaRPr>
          </a:p>
          <a:p>
            <a:endParaRPr lang="en-US" sz="825">
              <a:solidFill>
                <a:schemeClr val="bg1"/>
              </a:solidFill>
            </a:endParaRPr>
          </a:p>
          <a:p>
            <a:pPr marL="128588" indent="-128588">
              <a:buFont typeface="Arial" panose="020B0604020202020204" pitchFamily="34" charset="0"/>
              <a:buChar char="•"/>
            </a:pPr>
            <a:endParaRPr lang="fr-FR" sz="825">
              <a:solidFill>
                <a:schemeClr val="bg1"/>
              </a:solidFill>
            </a:endParaRPr>
          </a:p>
          <a:p>
            <a:pPr marL="128588" indent="-128588">
              <a:buFont typeface="Arial" panose="020B0604020202020204" pitchFamily="34" charset="0"/>
              <a:buChar char="•"/>
            </a:pPr>
            <a:r>
              <a:rPr lang="fr-FR" sz="825">
                <a:solidFill>
                  <a:schemeClr val="bg1"/>
                </a:solidFill>
              </a:rPr>
              <a:t>Banque de France </a:t>
            </a:r>
            <a:r>
              <a:rPr lang="fr-FR" sz="825" err="1">
                <a:solidFill>
                  <a:schemeClr val="bg1"/>
                </a:solidFill>
              </a:rPr>
              <a:t>hacked</a:t>
            </a:r>
            <a:r>
              <a:rPr lang="fr-FR" sz="825">
                <a:solidFill>
                  <a:schemeClr val="bg1"/>
                </a:solidFill>
              </a:rPr>
              <a:t> by near2tlg, data </a:t>
            </a:r>
            <a:r>
              <a:rPr lang="fr-FR" sz="825" err="1">
                <a:solidFill>
                  <a:schemeClr val="bg1"/>
                </a:solidFill>
              </a:rPr>
              <a:t>sold</a:t>
            </a:r>
            <a:r>
              <a:rPr lang="fr-FR" sz="825">
                <a:solidFill>
                  <a:schemeClr val="bg1"/>
                </a:solidFill>
              </a:rPr>
              <a:t> for $10k (11/24)</a:t>
            </a:r>
          </a:p>
          <a:p>
            <a:pPr marL="128588" indent="-128588">
              <a:buFont typeface="Arial" panose="020B0604020202020204" pitchFamily="34" charset="0"/>
              <a:buChar char="•"/>
            </a:pPr>
            <a:endParaRPr lang="fr-FR" sz="825">
              <a:solidFill>
                <a:schemeClr val="bg1"/>
              </a:solidFill>
            </a:endParaRPr>
          </a:p>
          <a:p>
            <a:pPr marL="128588" indent="-128588">
              <a:buFont typeface="Arial" panose="020B0604020202020204" pitchFamily="34" charset="0"/>
              <a:buChar char="•"/>
            </a:pPr>
            <a:r>
              <a:rPr lang="fr-FR" sz="825">
                <a:solidFill>
                  <a:schemeClr val="bg1"/>
                </a:solidFill>
              </a:rPr>
              <a:t>Provider for Missions locales, </a:t>
            </a:r>
            <a:r>
              <a:rPr lang="fr-FR" sz="825" err="1">
                <a:solidFill>
                  <a:schemeClr val="bg1"/>
                </a:solidFill>
              </a:rPr>
              <a:t>compromised</a:t>
            </a:r>
            <a:r>
              <a:rPr lang="fr-FR" sz="825">
                <a:solidFill>
                  <a:schemeClr val="bg1"/>
                </a:solidFill>
              </a:rPr>
              <a:t>, </a:t>
            </a:r>
            <a:r>
              <a:rPr lang="fr-FR" sz="825" err="1">
                <a:solidFill>
                  <a:schemeClr val="bg1"/>
                </a:solidFill>
              </a:rPr>
              <a:t>risk</a:t>
            </a:r>
            <a:r>
              <a:rPr lang="fr-FR" sz="825">
                <a:solidFill>
                  <a:schemeClr val="bg1"/>
                </a:solidFill>
              </a:rPr>
              <a:t> of data </a:t>
            </a:r>
            <a:r>
              <a:rPr lang="fr-FR" sz="825" err="1">
                <a:solidFill>
                  <a:schemeClr val="bg1"/>
                </a:solidFill>
              </a:rPr>
              <a:t>leak</a:t>
            </a:r>
            <a:r>
              <a:rPr lang="fr-FR" sz="825">
                <a:solidFill>
                  <a:schemeClr val="bg1"/>
                </a:solidFill>
              </a:rPr>
              <a:t> (10/24)</a:t>
            </a:r>
          </a:p>
          <a:p>
            <a:pPr marL="128588" indent="-128588">
              <a:buFont typeface="Arial" panose="020B0604020202020204" pitchFamily="34" charset="0"/>
              <a:buChar char="•"/>
            </a:pPr>
            <a:endParaRPr lang="fr-FR" sz="825">
              <a:solidFill>
                <a:schemeClr val="bg1"/>
              </a:solidFill>
            </a:endParaRPr>
          </a:p>
          <a:p>
            <a:pPr marL="128588" indent="-128588">
              <a:buFont typeface="Arial" panose="020B0604020202020204" pitchFamily="34" charset="0"/>
              <a:buChar char="•"/>
            </a:pPr>
            <a:r>
              <a:rPr lang="fr-FR" sz="825" err="1">
                <a:solidFill>
                  <a:schemeClr val="bg1"/>
                </a:solidFill>
              </a:rPr>
              <a:t>DroidBot</a:t>
            </a:r>
            <a:r>
              <a:rPr lang="fr-FR" sz="825">
                <a:solidFill>
                  <a:schemeClr val="bg1"/>
                </a:solidFill>
              </a:rPr>
              <a:t>, </a:t>
            </a:r>
            <a:r>
              <a:rPr lang="fr-FR" sz="825" err="1">
                <a:solidFill>
                  <a:schemeClr val="bg1"/>
                </a:solidFill>
              </a:rPr>
              <a:t>MaaS</a:t>
            </a:r>
            <a:r>
              <a:rPr lang="fr-FR" sz="825">
                <a:solidFill>
                  <a:schemeClr val="bg1"/>
                </a:solidFill>
              </a:rPr>
              <a:t> </a:t>
            </a:r>
            <a:r>
              <a:rPr lang="fr-FR" sz="825" err="1">
                <a:solidFill>
                  <a:schemeClr val="bg1"/>
                </a:solidFill>
              </a:rPr>
              <a:t>targeting</a:t>
            </a:r>
            <a:r>
              <a:rPr lang="fr-FR" sz="825">
                <a:solidFill>
                  <a:schemeClr val="bg1"/>
                </a:solidFill>
              </a:rPr>
              <a:t> Europe, </a:t>
            </a:r>
            <a:r>
              <a:rPr lang="fr-FR" sz="825" err="1">
                <a:solidFill>
                  <a:schemeClr val="bg1"/>
                </a:solidFill>
              </a:rPr>
              <a:t>credential</a:t>
            </a:r>
            <a:r>
              <a:rPr lang="fr-FR" sz="825">
                <a:solidFill>
                  <a:schemeClr val="bg1"/>
                </a:solidFill>
              </a:rPr>
              <a:t> </a:t>
            </a:r>
            <a:r>
              <a:rPr lang="fr-FR" sz="825" err="1">
                <a:solidFill>
                  <a:schemeClr val="bg1"/>
                </a:solidFill>
              </a:rPr>
              <a:t>theft</a:t>
            </a:r>
            <a:endParaRPr lang="fr-FR" sz="825">
              <a:solidFill>
                <a:schemeClr val="bg1"/>
              </a:solidFill>
            </a:endParaRPr>
          </a:p>
          <a:p>
            <a:pPr marL="128588" indent="-128588">
              <a:buFont typeface="Arial" panose="020B0604020202020204" pitchFamily="34" charset="0"/>
              <a:buChar char="•"/>
            </a:pPr>
            <a:endParaRPr lang="fr-FR" sz="825">
              <a:solidFill>
                <a:schemeClr val="bg1"/>
              </a:solidFill>
            </a:endParaRPr>
          </a:p>
          <a:p>
            <a:pPr marL="128588" indent="-128588">
              <a:buFont typeface="Arial" panose="020B0604020202020204" pitchFamily="34" charset="0"/>
              <a:buChar char="•"/>
            </a:pPr>
            <a:r>
              <a:rPr lang="fr-FR" sz="825">
                <a:solidFill>
                  <a:schemeClr val="bg1"/>
                </a:solidFill>
              </a:rPr>
              <a:t>FINCEN </a:t>
            </a:r>
            <a:r>
              <a:rPr lang="fr-FR" sz="825" err="1">
                <a:solidFill>
                  <a:schemeClr val="bg1"/>
                </a:solidFill>
              </a:rPr>
              <a:t>alert</a:t>
            </a:r>
            <a:r>
              <a:rPr lang="fr-FR" sz="825">
                <a:solidFill>
                  <a:schemeClr val="bg1"/>
                </a:solidFill>
              </a:rPr>
              <a:t> on </a:t>
            </a:r>
            <a:r>
              <a:rPr lang="fr-FR" sz="825" err="1">
                <a:solidFill>
                  <a:schemeClr val="bg1"/>
                </a:solidFill>
              </a:rPr>
              <a:t>fraud</a:t>
            </a:r>
            <a:r>
              <a:rPr lang="fr-FR" sz="825">
                <a:solidFill>
                  <a:schemeClr val="bg1"/>
                </a:solidFill>
              </a:rPr>
              <a:t> </a:t>
            </a:r>
            <a:r>
              <a:rPr lang="fr-FR" sz="825" err="1">
                <a:solidFill>
                  <a:schemeClr val="bg1"/>
                </a:solidFill>
              </a:rPr>
              <a:t>attempts</a:t>
            </a:r>
            <a:r>
              <a:rPr lang="fr-FR" sz="825">
                <a:solidFill>
                  <a:schemeClr val="bg1"/>
                </a:solidFill>
              </a:rPr>
              <a:t> leveraging AI</a:t>
            </a:r>
          </a:p>
          <a:p>
            <a:pPr marL="128588" indent="-128588">
              <a:buFont typeface="Arial" panose="020B0604020202020204" pitchFamily="34" charset="0"/>
              <a:buChar char="•"/>
            </a:pPr>
            <a:endParaRPr lang="fr-FR" sz="825">
              <a:solidFill>
                <a:schemeClr val="bg1"/>
              </a:solidFill>
            </a:endParaRPr>
          </a:p>
          <a:p>
            <a:pPr marL="128588" indent="-128588">
              <a:buFont typeface="Arial" panose="020B0604020202020204" pitchFamily="34" charset="0"/>
              <a:buChar char="•"/>
            </a:pPr>
            <a:endParaRPr lang="en-US" sz="825">
              <a:solidFill>
                <a:schemeClr val="bg1"/>
              </a:solidFill>
            </a:endParaRPr>
          </a:p>
        </p:txBody>
      </p:sp>
      <p:pic>
        <p:nvPicPr>
          <p:cNvPr id="13" name="Graphique 12" descr="Tendance à la hausse avec un remplissage uni">
            <a:extLst>
              <a:ext uri="{FF2B5EF4-FFF2-40B4-BE49-F238E27FC236}">
                <a16:creationId xmlns:a16="http://schemas.microsoft.com/office/drawing/2014/main" id="{807B36AB-EB0C-FA0B-518B-0B636BC9DA9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67239" y="428805"/>
            <a:ext cx="450124" cy="450124"/>
          </a:xfrm>
          <a:prstGeom prst="rect">
            <a:avLst/>
          </a:prstGeom>
        </p:spPr>
      </p:pic>
      <p:sp>
        <p:nvSpPr>
          <p:cNvPr id="3" name="ZoneTexte 2">
            <a:extLst>
              <a:ext uri="{FF2B5EF4-FFF2-40B4-BE49-F238E27FC236}">
                <a16:creationId xmlns:a16="http://schemas.microsoft.com/office/drawing/2014/main" id="{01884D1A-5A91-D6C0-D038-4ED218714B3B}"/>
              </a:ext>
            </a:extLst>
          </p:cNvPr>
          <p:cNvSpPr txBox="1"/>
          <p:nvPr/>
        </p:nvSpPr>
        <p:spPr>
          <a:xfrm>
            <a:off x="355831" y="1263599"/>
            <a:ext cx="2647854" cy="2800767"/>
          </a:xfrm>
          <a:prstGeom prst="rect">
            <a:avLst/>
          </a:prstGeom>
          <a:noFill/>
        </p:spPr>
        <p:txBody>
          <a:bodyPr wrap="square">
            <a:spAutoFit/>
          </a:bodyPr>
          <a:lstStyle/>
          <a:p>
            <a:r>
              <a:rPr lang="en-US" sz="1200" b="1" noProof="1">
                <a:solidFill>
                  <a:schemeClr val="bg2"/>
                </a:solidFill>
              </a:rPr>
              <a:t>Updated - FakeBat distributes again Lumma in SEO poisoning campaigns via Google ads</a:t>
            </a:r>
          </a:p>
          <a:p>
            <a:pPr defTabSz="685577">
              <a:spcBef>
                <a:spcPts val="600"/>
              </a:spcBef>
              <a:defRPr/>
            </a:pPr>
            <a:r>
              <a:rPr lang="en-US" sz="900" noProof="1">
                <a:solidFill>
                  <a:schemeClr val="tx2">
                    <a:lumMod val="60000"/>
                    <a:lumOff val="40000"/>
                  </a:schemeClr>
                </a:solidFill>
                <a:latin typeface="+mj-lt"/>
              </a:rPr>
              <a:t>Advisory date: 03/12/2024 | </a:t>
            </a:r>
            <a:r>
              <a:rPr lang="en-US" sz="900" b="1" noProof="1">
                <a:solidFill>
                  <a:schemeClr val="tx2">
                    <a:lumMod val="60000"/>
                    <a:lumOff val="40000"/>
                  </a:schemeClr>
                </a:solidFill>
              </a:rPr>
              <a:t>Threat level: 2/5</a:t>
            </a:r>
          </a:p>
          <a:p>
            <a:endParaRPr lang="en-US" sz="900" b="1" noProof="1">
              <a:solidFill>
                <a:schemeClr val="bg1"/>
              </a:solidFill>
            </a:endParaRPr>
          </a:p>
          <a:p>
            <a:pPr algn="just">
              <a:defRPr/>
            </a:pPr>
            <a:r>
              <a:rPr lang="en-US" sz="900" noProof="1">
                <a:solidFill>
                  <a:schemeClr val="bg1"/>
                </a:solidFill>
              </a:rPr>
              <a:t>Resurgence of </a:t>
            </a:r>
            <a:r>
              <a:rPr lang="en-US" sz="900" b="1" noProof="1">
                <a:solidFill>
                  <a:schemeClr val="bg1"/>
                </a:solidFill>
              </a:rPr>
              <a:t>FakeBat</a:t>
            </a:r>
            <a:r>
              <a:rPr lang="en-US" sz="900" noProof="1">
                <a:solidFill>
                  <a:schemeClr val="bg1"/>
                </a:solidFill>
              </a:rPr>
              <a:t> campaigns in November, after </a:t>
            </a:r>
            <a:r>
              <a:rPr lang="en-US" sz="900" b="1" noProof="1">
                <a:solidFill>
                  <a:schemeClr val="bg1"/>
                </a:solidFill>
              </a:rPr>
              <a:t>3 months hiatus </a:t>
            </a:r>
            <a:r>
              <a:rPr lang="en-US" sz="900" noProof="1">
                <a:solidFill>
                  <a:schemeClr val="bg1"/>
                </a:solidFill>
              </a:rPr>
              <a:t>after July 2024.</a:t>
            </a:r>
          </a:p>
          <a:p>
            <a:pPr algn="just">
              <a:defRPr/>
            </a:pPr>
            <a:endParaRPr lang="en-US" sz="900" noProof="1">
              <a:solidFill>
                <a:schemeClr val="bg1"/>
              </a:solidFill>
            </a:endParaRPr>
          </a:p>
          <a:p>
            <a:pPr algn="just">
              <a:defRPr/>
            </a:pPr>
            <a:r>
              <a:rPr lang="en-US" sz="900" noProof="1">
                <a:solidFill>
                  <a:schemeClr val="bg1"/>
                </a:solidFill>
              </a:rPr>
              <a:t>TTPs remain almost identical with </a:t>
            </a:r>
            <a:r>
              <a:rPr lang="en-US" sz="900" b="1" noProof="1">
                <a:solidFill>
                  <a:schemeClr val="bg1"/>
                </a:solidFill>
              </a:rPr>
              <a:t>malicious ads for popular apps</a:t>
            </a:r>
            <a:r>
              <a:rPr lang="en-US" sz="900" noProof="1">
                <a:solidFill>
                  <a:schemeClr val="bg1"/>
                </a:solidFill>
              </a:rPr>
              <a:t> being promoted through SEO poisoning. </a:t>
            </a:r>
          </a:p>
          <a:p>
            <a:pPr algn="just">
              <a:defRPr/>
            </a:pPr>
            <a:r>
              <a:rPr lang="en-US" sz="900" noProof="1">
                <a:solidFill>
                  <a:schemeClr val="bg1"/>
                </a:solidFill>
              </a:rPr>
              <a:t>Ultimate payload often is Lumma stealer.</a:t>
            </a:r>
          </a:p>
          <a:p>
            <a:pPr algn="just">
              <a:defRPr/>
            </a:pPr>
            <a:endParaRPr lang="en-US" sz="900" noProof="1">
              <a:solidFill>
                <a:schemeClr val="bg1"/>
              </a:solidFill>
            </a:endParaRPr>
          </a:p>
          <a:p>
            <a:pPr algn="just">
              <a:defRPr/>
            </a:pPr>
            <a:r>
              <a:rPr lang="en-US" sz="900" noProof="1">
                <a:solidFill>
                  <a:schemeClr val="bg1"/>
                </a:solidFill>
              </a:rPr>
              <a:t>Tied to threat actor called </a:t>
            </a:r>
            <a:r>
              <a:rPr lang="en-US" sz="900" b="1" noProof="1">
                <a:solidFill>
                  <a:schemeClr val="bg1"/>
                </a:solidFill>
              </a:rPr>
              <a:t>APOTHECARY SPIDER.</a:t>
            </a:r>
          </a:p>
          <a:p>
            <a:pPr algn="just">
              <a:defRPr/>
            </a:pPr>
            <a:endParaRPr lang="en-US" sz="900" noProof="1">
              <a:solidFill>
                <a:schemeClr val="bg1"/>
              </a:solidFill>
            </a:endParaRPr>
          </a:p>
          <a:p>
            <a:pPr algn="just">
              <a:defRPr/>
            </a:pPr>
            <a:endParaRPr lang="en-US" sz="900" noProof="1">
              <a:solidFill>
                <a:schemeClr val="bg1"/>
              </a:solidFill>
            </a:endParaRPr>
          </a:p>
        </p:txBody>
      </p:sp>
      <p:sp>
        <p:nvSpPr>
          <p:cNvPr id="4" name="ZoneTexte 3">
            <a:extLst>
              <a:ext uri="{FF2B5EF4-FFF2-40B4-BE49-F238E27FC236}">
                <a16:creationId xmlns:a16="http://schemas.microsoft.com/office/drawing/2014/main" id="{D3ED0148-F4D1-9FB6-A004-496E2A5D679F}"/>
              </a:ext>
            </a:extLst>
          </p:cNvPr>
          <p:cNvSpPr txBox="1"/>
          <p:nvPr/>
        </p:nvSpPr>
        <p:spPr>
          <a:xfrm>
            <a:off x="3352162" y="1240677"/>
            <a:ext cx="3080387" cy="2939266"/>
          </a:xfrm>
          <a:prstGeom prst="rect">
            <a:avLst/>
          </a:prstGeom>
          <a:noFill/>
        </p:spPr>
        <p:txBody>
          <a:bodyPr wrap="square">
            <a:spAutoFit/>
          </a:bodyPr>
          <a:lstStyle/>
          <a:p>
            <a:r>
              <a:rPr lang="en-US" sz="1200" b="1">
                <a:solidFill>
                  <a:schemeClr val="bg2"/>
                </a:solidFill>
              </a:rPr>
              <a:t>Updated - </a:t>
            </a:r>
            <a:r>
              <a:rPr lang="en-US" sz="1200" b="1" err="1">
                <a:solidFill>
                  <a:schemeClr val="bg2"/>
                </a:solidFill>
              </a:rPr>
              <a:t>GootLoader</a:t>
            </a:r>
            <a:r>
              <a:rPr lang="en-US" sz="1200" b="1">
                <a:solidFill>
                  <a:schemeClr val="bg2"/>
                </a:solidFill>
              </a:rPr>
              <a:t> tests new SEO poisoning technique, tricks users via online PDF conversion websites</a:t>
            </a:r>
          </a:p>
          <a:p>
            <a:pPr defTabSz="685577">
              <a:spcBef>
                <a:spcPts val="600"/>
              </a:spcBef>
              <a:defRPr/>
            </a:pPr>
            <a:r>
              <a:rPr lang="fr-FR" sz="900">
                <a:solidFill>
                  <a:schemeClr val="tx2">
                    <a:lumMod val="60000"/>
                    <a:lumOff val="40000"/>
                  </a:schemeClr>
                </a:solidFill>
                <a:latin typeface="+mj-lt"/>
              </a:rPr>
              <a:t>Advisory date: 02/12/2024 | </a:t>
            </a:r>
            <a:r>
              <a:rPr lang="en-GB" sz="900" b="1">
                <a:solidFill>
                  <a:schemeClr val="tx2">
                    <a:lumMod val="60000"/>
                    <a:lumOff val="40000"/>
                  </a:schemeClr>
                </a:solidFill>
                <a:latin typeface="+mj-lt"/>
              </a:rPr>
              <a:t>Threat level: 3/5</a:t>
            </a:r>
          </a:p>
          <a:p>
            <a:endParaRPr lang="en-GB" sz="900">
              <a:solidFill>
                <a:schemeClr val="bg1"/>
              </a:solidFill>
            </a:endParaRPr>
          </a:p>
          <a:p>
            <a:pPr algn="just">
              <a:defRPr/>
            </a:pPr>
            <a:r>
              <a:rPr lang="fr-FR" sz="900" err="1">
                <a:solidFill>
                  <a:schemeClr val="bg1"/>
                </a:solidFill>
                <a:latin typeface="HelvNeueOrange"/>
              </a:rPr>
              <a:t>Since</a:t>
            </a:r>
            <a:r>
              <a:rPr lang="fr-FR" sz="900">
                <a:solidFill>
                  <a:schemeClr val="bg1"/>
                </a:solidFill>
                <a:latin typeface="HelvNeueOrange"/>
              </a:rPr>
              <a:t> </a:t>
            </a:r>
            <a:r>
              <a:rPr lang="fr-FR" sz="900" err="1">
                <a:solidFill>
                  <a:schemeClr val="bg1"/>
                </a:solidFill>
                <a:latin typeface="HelvNeueOrange"/>
              </a:rPr>
              <a:t>November</a:t>
            </a:r>
            <a:r>
              <a:rPr lang="fr-FR" sz="900">
                <a:solidFill>
                  <a:schemeClr val="bg1"/>
                </a:solidFill>
                <a:latin typeface="HelvNeueOrange"/>
              </a:rPr>
              <a:t>, </a:t>
            </a:r>
            <a:r>
              <a:rPr lang="fr-FR" sz="900" err="1">
                <a:solidFill>
                  <a:schemeClr val="bg1"/>
                </a:solidFill>
                <a:latin typeface="HelvNeueOrange"/>
              </a:rPr>
              <a:t>evolution</a:t>
            </a:r>
            <a:r>
              <a:rPr lang="fr-FR" sz="900">
                <a:solidFill>
                  <a:schemeClr val="bg1"/>
                </a:solidFill>
                <a:latin typeface="HelvNeueOrange"/>
              </a:rPr>
              <a:t> of </a:t>
            </a:r>
            <a:r>
              <a:rPr lang="fr-FR" sz="900" b="1" err="1">
                <a:solidFill>
                  <a:schemeClr val="bg1"/>
                </a:solidFill>
                <a:latin typeface="HelvNeueOrange"/>
              </a:rPr>
              <a:t>GootLoader</a:t>
            </a:r>
            <a:r>
              <a:rPr lang="fr-FR" sz="900">
                <a:solidFill>
                  <a:schemeClr val="bg1"/>
                </a:solidFill>
                <a:latin typeface="HelvNeueOrange"/>
              </a:rPr>
              <a:t> </a:t>
            </a:r>
            <a:r>
              <a:rPr lang="fr-FR" sz="900" err="1">
                <a:solidFill>
                  <a:schemeClr val="bg1"/>
                </a:solidFill>
                <a:latin typeface="HelvNeueOrange"/>
              </a:rPr>
              <a:t>deliveries</a:t>
            </a:r>
            <a:r>
              <a:rPr lang="fr-FR" sz="900">
                <a:solidFill>
                  <a:schemeClr val="bg1"/>
                </a:solidFill>
                <a:latin typeface="HelvNeueOrange"/>
              </a:rPr>
              <a:t>. </a:t>
            </a:r>
            <a:r>
              <a:rPr lang="fr-FR" sz="900" err="1">
                <a:solidFill>
                  <a:schemeClr val="bg1"/>
                </a:solidFill>
                <a:latin typeface="HelvNeueOrange"/>
              </a:rPr>
              <a:t>Now</a:t>
            </a:r>
            <a:r>
              <a:rPr lang="fr-FR" sz="900">
                <a:solidFill>
                  <a:schemeClr val="bg1"/>
                </a:solidFill>
                <a:latin typeface="HelvNeueOrange"/>
              </a:rPr>
              <a:t> uses</a:t>
            </a:r>
            <a:r>
              <a:rPr lang="en-US" sz="900">
                <a:solidFill>
                  <a:schemeClr val="bg1"/>
                </a:solidFill>
                <a:latin typeface="HelvNeueOrange"/>
              </a:rPr>
              <a:t> direct malicious websites providing </a:t>
            </a:r>
            <a:r>
              <a:rPr lang="en-US" sz="900" b="1">
                <a:solidFill>
                  <a:schemeClr val="bg1"/>
                </a:solidFill>
                <a:latin typeface="HelvNeueOrange"/>
              </a:rPr>
              <a:t>online PDF converting tools </a:t>
            </a:r>
            <a:r>
              <a:rPr lang="en-US" sz="900">
                <a:solidFill>
                  <a:schemeClr val="bg1"/>
                </a:solidFill>
                <a:latin typeface="HelvNeueOrange"/>
              </a:rPr>
              <a:t>and promoted by </a:t>
            </a:r>
            <a:r>
              <a:rPr lang="en-US" sz="900" b="1">
                <a:solidFill>
                  <a:schemeClr val="bg1"/>
                </a:solidFill>
                <a:latin typeface="HelvNeueOrange"/>
              </a:rPr>
              <a:t>SEO </a:t>
            </a:r>
            <a:r>
              <a:rPr lang="en-US" sz="900" b="1">
                <a:solidFill>
                  <a:schemeClr val="bg1"/>
                </a:solidFill>
              </a:rPr>
              <a:t>poisoning</a:t>
            </a:r>
            <a:r>
              <a:rPr lang="en-US" sz="900">
                <a:solidFill>
                  <a:schemeClr val="bg1"/>
                </a:solidFill>
              </a:rPr>
              <a:t>.</a:t>
            </a:r>
          </a:p>
          <a:p>
            <a:pPr algn="just">
              <a:defRPr/>
            </a:pPr>
            <a:endParaRPr lang="en-US" sz="900">
              <a:solidFill>
                <a:schemeClr val="bg1"/>
              </a:solidFill>
            </a:endParaRPr>
          </a:p>
          <a:p>
            <a:pPr algn="just">
              <a:defRPr/>
            </a:pPr>
            <a:r>
              <a:rPr lang="en-US" sz="900">
                <a:solidFill>
                  <a:schemeClr val="bg1"/>
                </a:solidFill>
              </a:rPr>
              <a:t>Core C2 infrastructure was also moved around September from the Prospero Bulletproof Hosting Provider to another (</a:t>
            </a:r>
            <a:r>
              <a:rPr lang="en-US" sz="900" b="1">
                <a:solidFill>
                  <a:schemeClr val="bg1"/>
                </a:solidFill>
              </a:rPr>
              <a:t>Proton66</a:t>
            </a:r>
            <a:r>
              <a:rPr lang="en-US" sz="900">
                <a:solidFill>
                  <a:schemeClr val="bg1"/>
                </a:solidFill>
              </a:rPr>
              <a:t>). Possibly explained by the fact Google now blacklists more proactively </a:t>
            </a:r>
            <a:r>
              <a:rPr lang="en-US" sz="900" err="1">
                <a:solidFill>
                  <a:schemeClr val="bg1"/>
                </a:solidFill>
              </a:rPr>
              <a:t>GootLoader</a:t>
            </a:r>
            <a:r>
              <a:rPr lang="en-US" sz="900">
                <a:solidFill>
                  <a:schemeClr val="bg1"/>
                </a:solidFill>
              </a:rPr>
              <a:t> infected pages.</a:t>
            </a:r>
          </a:p>
          <a:p>
            <a:pPr algn="just">
              <a:defRPr/>
            </a:pPr>
            <a:endParaRPr lang="en-US" sz="900">
              <a:solidFill>
                <a:schemeClr val="bg1"/>
              </a:solidFill>
            </a:endParaRPr>
          </a:p>
          <a:p>
            <a:pPr algn="just">
              <a:defRPr/>
            </a:pPr>
            <a:r>
              <a:rPr lang="en-US" sz="900">
                <a:solidFill>
                  <a:schemeClr val="bg1"/>
                </a:solidFill>
              </a:rPr>
              <a:t>Regularly seen throughout 2024 in pre-ransomware activities: </a:t>
            </a:r>
            <a:r>
              <a:rPr lang="en-US" sz="900" u="sng">
                <a:solidFill>
                  <a:schemeClr val="bg1"/>
                </a:solidFill>
                <a:hlinkClick r:id="rId5">
                  <a:extLst>
                    <a:ext uri="{A12FA001-AC4F-418D-AE19-62706E023703}">
                      <ahyp:hlinkClr xmlns:ahyp="http://schemas.microsoft.com/office/drawing/2018/hyperlinkcolor" val="tx"/>
                    </a:ext>
                  </a:extLst>
                </a:hlinkClick>
              </a:rPr>
              <a:t>INC</a:t>
            </a:r>
            <a:r>
              <a:rPr lang="en-US" sz="900" u="sng">
                <a:solidFill>
                  <a:schemeClr val="bg1"/>
                </a:solidFill>
              </a:rPr>
              <a:t>,</a:t>
            </a:r>
            <a:r>
              <a:rPr lang="en-US" sz="900">
                <a:solidFill>
                  <a:schemeClr val="bg1"/>
                </a:solidFill>
              </a:rPr>
              <a:t> </a:t>
            </a:r>
            <a:r>
              <a:rPr lang="en-US" sz="900" u="sng" err="1">
                <a:solidFill>
                  <a:schemeClr val="bg1"/>
                </a:solidFill>
                <a:hlinkClick r:id="rId6">
                  <a:extLst>
                    <a:ext uri="{A12FA001-AC4F-418D-AE19-62706E023703}">
                      <ahyp:hlinkClr xmlns:ahyp="http://schemas.microsoft.com/office/drawing/2018/hyperlinkcolor" val="tx"/>
                    </a:ext>
                  </a:extLst>
                </a:hlinkClick>
              </a:rPr>
              <a:t>BlackSuit</a:t>
            </a:r>
            <a:r>
              <a:rPr lang="en-US" sz="900">
                <a:solidFill>
                  <a:schemeClr val="bg1"/>
                </a:solidFill>
              </a:rPr>
              <a:t>, </a:t>
            </a:r>
            <a:r>
              <a:rPr lang="en-US" sz="900" u="sng" err="1">
                <a:solidFill>
                  <a:schemeClr val="bg1"/>
                </a:solidFill>
                <a:hlinkClick r:id="rId7">
                  <a:extLst>
                    <a:ext uri="{A12FA001-AC4F-418D-AE19-62706E023703}">
                      <ahyp:hlinkClr xmlns:ahyp="http://schemas.microsoft.com/office/drawing/2018/hyperlinkcolor" val="tx"/>
                    </a:ext>
                  </a:extLst>
                </a:hlinkClick>
              </a:rPr>
              <a:t>Rhysida</a:t>
            </a:r>
            <a:r>
              <a:rPr lang="en-US" sz="900">
                <a:solidFill>
                  <a:schemeClr val="bg1"/>
                </a:solidFill>
              </a:rPr>
              <a:t>. </a:t>
            </a:r>
          </a:p>
          <a:p>
            <a:pPr algn="just">
              <a:defRPr/>
            </a:pPr>
            <a:endParaRPr lang="en-US" sz="900">
              <a:solidFill>
                <a:schemeClr val="bg1"/>
              </a:solidFill>
            </a:endParaRPr>
          </a:p>
          <a:p>
            <a:pPr algn="just">
              <a:defRPr/>
            </a:pPr>
            <a:r>
              <a:rPr lang="en-US" sz="900" noProof="1">
                <a:solidFill>
                  <a:schemeClr val="bg1"/>
                </a:solidFill>
              </a:rPr>
              <a:t>Tied to threat actor called </a:t>
            </a:r>
            <a:r>
              <a:rPr lang="fr-FR" sz="900" b="1">
                <a:solidFill>
                  <a:schemeClr val="bg1"/>
                </a:solidFill>
              </a:rPr>
              <a:t>Storm-0494.</a:t>
            </a:r>
            <a:endParaRPr lang="en-GB" sz="900">
              <a:solidFill>
                <a:schemeClr val="bg1"/>
              </a:solidFill>
            </a:endParaRPr>
          </a:p>
        </p:txBody>
      </p:sp>
      <p:pic>
        <p:nvPicPr>
          <p:cNvPr id="6" name="Image 5">
            <a:extLst>
              <a:ext uri="{FF2B5EF4-FFF2-40B4-BE49-F238E27FC236}">
                <a16:creationId xmlns:a16="http://schemas.microsoft.com/office/drawing/2014/main" id="{128997E8-3B9F-7C20-8600-B3127833A802}"/>
              </a:ext>
            </a:extLst>
          </p:cNvPr>
          <p:cNvPicPr>
            <a:picLocks noChangeAspect="1"/>
          </p:cNvPicPr>
          <p:nvPr/>
        </p:nvPicPr>
        <p:blipFill>
          <a:blip r:embed="rId8"/>
          <a:stretch>
            <a:fillRect/>
          </a:stretch>
        </p:blipFill>
        <p:spPr>
          <a:xfrm>
            <a:off x="7223765" y="2430680"/>
            <a:ext cx="443522" cy="443522"/>
          </a:xfrm>
          <a:prstGeom prst="rect">
            <a:avLst/>
          </a:prstGeom>
        </p:spPr>
      </p:pic>
      <p:pic>
        <p:nvPicPr>
          <p:cNvPr id="10" name="Image 9">
            <a:extLst>
              <a:ext uri="{FF2B5EF4-FFF2-40B4-BE49-F238E27FC236}">
                <a16:creationId xmlns:a16="http://schemas.microsoft.com/office/drawing/2014/main" id="{254783C8-C42E-02BD-DAFD-F3E2C050666D}"/>
              </a:ext>
            </a:extLst>
          </p:cNvPr>
          <p:cNvPicPr>
            <a:picLocks noChangeAspect="1"/>
          </p:cNvPicPr>
          <p:nvPr/>
        </p:nvPicPr>
        <p:blipFill>
          <a:blip r:embed="rId9"/>
          <a:stretch>
            <a:fillRect/>
          </a:stretch>
        </p:blipFill>
        <p:spPr>
          <a:xfrm>
            <a:off x="7760937" y="2407817"/>
            <a:ext cx="466385" cy="466385"/>
          </a:xfrm>
          <a:prstGeom prst="rect">
            <a:avLst/>
          </a:prstGeom>
        </p:spPr>
      </p:pic>
      <p:pic>
        <p:nvPicPr>
          <p:cNvPr id="8" name="Graphic 7">
            <a:extLst>
              <a:ext uri="{FF2B5EF4-FFF2-40B4-BE49-F238E27FC236}">
                <a16:creationId xmlns:a16="http://schemas.microsoft.com/office/drawing/2014/main" id="{32056307-5848-1C97-F0BF-C3E16020DF5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897125" y="10765"/>
            <a:ext cx="1072599" cy="1072599"/>
          </a:xfrm>
          <a:prstGeom prst="rect">
            <a:avLst/>
          </a:prstGeom>
        </p:spPr>
      </p:pic>
    </p:spTree>
    <p:extLst>
      <p:ext uri="{BB962C8B-B14F-4D97-AF65-F5344CB8AC3E}">
        <p14:creationId xmlns:p14="http://schemas.microsoft.com/office/powerpoint/2010/main" val="2889622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F8B45C-F78C-4CCB-BB1B-97DB3967B484}"/>
              </a:ext>
            </a:extLst>
          </p:cNvPr>
          <p:cNvSpPr>
            <a:spLocks noGrp="1" noRot="1" noMove="1" noResize="1" noEditPoints="1" noAdjustHandles="1" noChangeArrowheads="1" noChangeShapeType="1"/>
          </p:cNvSpPr>
          <p:nvPr>
            <p:ph type="title"/>
          </p:nvPr>
        </p:nvSpPr>
        <p:spPr/>
        <p:txBody>
          <a:bodyPr/>
          <a:lstStyle/>
          <a:p>
            <a:r>
              <a:rPr lang="fr-FR"/>
              <a:t>2. Cybercrime Trends</a:t>
            </a:r>
            <a:endParaRPr lang="en-GB"/>
          </a:p>
        </p:txBody>
      </p:sp>
      <p:sp>
        <p:nvSpPr>
          <p:cNvPr id="5" name="Espace réservé du numéro de diapositive 4">
            <a:extLst>
              <a:ext uri="{FF2B5EF4-FFF2-40B4-BE49-F238E27FC236}">
                <a16:creationId xmlns:a16="http://schemas.microsoft.com/office/drawing/2014/main" id="{86F6337A-1B7C-491F-8420-1701395BE031}"/>
              </a:ext>
            </a:extLst>
          </p:cNvPr>
          <p:cNvSpPr>
            <a:spLocks noGrp="1"/>
          </p:cNvSpPr>
          <p:nvPr>
            <p:ph type="sldNum" sz="quarter" idx="4294967295"/>
          </p:nvPr>
        </p:nvSpPr>
        <p:spPr>
          <a:xfrm>
            <a:off x="336550" y="4699002"/>
            <a:ext cx="304800" cy="273050"/>
          </a:xfrm>
        </p:spPr>
        <p:txBody>
          <a:bodyPr/>
          <a:lstStyle/>
          <a:p>
            <a:pPr defTabSz="914103" fontAlgn="base">
              <a:lnSpc>
                <a:spcPct val="85000"/>
              </a:lnSpc>
              <a:spcBef>
                <a:spcPct val="0"/>
              </a:spcBef>
              <a:spcAft>
                <a:spcPts val="1199"/>
              </a:spcAft>
              <a:buClr>
                <a:srgbClr val="FFFFFF"/>
              </a:buClr>
            </a:pPr>
            <a:fld id="{D2E76607-2D5C-4795-95A8-F14AACACCD7C}" type="slidenum">
              <a:rPr lang="fr-FR">
                <a:solidFill>
                  <a:srgbClr val="000000"/>
                </a:solidFill>
              </a:rPr>
              <a:pPr defTabSz="914103" fontAlgn="base">
                <a:lnSpc>
                  <a:spcPct val="85000"/>
                </a:lnSpc>
                <a:spcBef>
                  <a:spcPct val="0"/>
                </a:spcBef>
                <a:spcAft>
                  <a:spcPts val="1199"/>
                </a:spcAft>
                <a:buClr>
                  <a:srgbClr val="FFFFFF"/>
                </a:buClr>
              </a:pPr>
              <a:t>8</a:t>
            </a:fld>
            <a:endParaRPr lang="fr-FR">
              <a:solidFill>
                <a:srgbClr val="000000"/>
              </a:solidFill>
            </a:endParaRPr>
          </a:p>
        </p:txBody>
      </p:sp>
      <p:sp>
        <p:nvSpPr>
          <p:cNvPr id="21" name="Titre 2">
            <a:extLst>
              <a:ext uri="{FF2B5EF4-FFF2-40B4-BE49-F238E27FC236}">
                <a16:creationId xmlns:a16="http://schemas.microsoft.com/office/drawing/2014/main" id="{49DA945B-A018-C100-6465-26364D3578CB}"/>
              </a:ext>
            </a:extLst>
          </p:cNvPr>
          <p:cNvSpPr txBox="1">
            <a:spLocks noGrp="1" noRot="1" noMove="1" noResize="1" noEditPoints="1" noAdjustHandles="1" noChangeArrowheads="1" noChangeShapeType="1"/>
          </p:cNvSpPr>
          <p:nvPr/>
        </p:nvSpPr>
        <p:spPr bwMode="auto">
          <a:xfrm>
            <a:off x="842704" y="448327"/>
            <a:ext cx="5495585" cy="556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914103" rtl="0" eaLnBrk="1" latinLnBrk="0" hangingPunct="1">
              <a:lnSpc>
                <a:spcPct val="90000"/>
              </a:lnSpc>
              <a:spcBef>
                <a:spcPct val="0"/>
              </a:spcBef>
              <a:buNone/>
              <a:defRPr lang="fr-FR" altLang="en-US" sz="2799" b="1" kern="1200" noProof="0">
                <a:solidFill>
                  <a:schemeClr val="tx2"/>
                </a:solidFill>
                <a:latin typeface="Helvetica 75 Bold" panose="020B0804020202020204" pitchFamily="34" charset="0"/>
                <a:ea typeface="Arial Unicode MS" panose="020B0604020202020204" pitchFamily="34" charset="-128"/>
                <a:cs typeface="Arial" panose="020B0604020202020204" pitchFamily="34" charset="0"/>
              </a:defRPr>
            </a:lvl1pPr>
          </a:lstStyle>
          <a:p>
            <a:br>
              <a:rPr lang="fr-FR" sz="1800"/>
            </a:br>
            <a:r>
              <a:rPr lang="fr-FR" sz="1800">
                <a:solidFill>
                  <a:schemeClr val="tx1"/>
                </a:solidFill>
                <a:latin typeface="Helvetica 75 Bold"/>
              </a:rPr>
              <a:t>&gt; Ransomware trends</a:t>
            </a:r>
            <a:endParaRPr lang="fr-FR" sz="1800">
              <a:solidFill>
                <a:schemeClr val="tx1"/>
              </a:solidFill>
            </a:endParaRPr>
          </a:p>
        </p:txBody>
      </p:sp>
      <p:sp>
        <p:nvSpPr>
          <p:cNvPr id="27" name="TextBox 29">
            <a:extLst>
              <a:ext uri="{FF2B5EF4-FFF2-40B4-BE49-F238E27FC236}">
                <a16:creationId xmlns:a16="http://schemas.microsoft.com/office/drawing/2014/main" id="{3C6F4CC6-7D09-EF2A-9B46-9EEC9273CF82}"/>
              </a:ext>
            </a:extLst>
          </p:cNvPr>
          <p:cNvSpPr txBox="1">
            <a:spLocks noGrp="1" noRot="1" noMove="1" noResize="1" noEditPoints="1" noAdjustHandles="1" noChangeArrowheads="1" noChangeShapeType="1"/>
          </p:cNvSpPr>
          <p:nvPr/>
        </p:nvSpPr>
        <p:spPr>
          <a:xfrm>
            <a:off x="6338289" y="1521071"/>
            <a:ext cx="2111683" cy="353943"/>
          </a:xfrm>
          <a:prstGeom prst="rect">
            <a:avLst/>
          </a:prstGeom>
        </p:spPr>
        <p:txBody>
          <a:bodyPr wrap="square" lIns="0" tIns="0" rIns="0" bIns="0">
            <a:spAutoFit/>
          </a:bodyPr>
          <a:lstStyle/>
          <a:p>
            <a:pPr defTabSz="685577">
              <a:spcBef>
                <a:spcPts val="600"/>
              </a:spcBef>
              <a:defRPr/>
            </a:pPr>
            <a:endParaRPr lang="fr-FR" sz="900">
              <a:solidFill>
                <a:srgbClr val="000000"/>
              </a:solidFill>
              <a:latin typeface="Helvetica 55 Roman" panose="020B0604020202020204" pitchFamily="34" charset="0"/>
            </a:endParaRPr>
          </a:p>
          <a:p>
            <a:pPr defTabSz="685577">
              <a:spcBef>
                <a:spcPts val="600"/>
              </a:spcBef>
              <a:defRPr/>
            </a:pPr>
            <a:endParaRPr lang="fr-FR" sz="900">
              <a:solidFill>
                <a:srgbClr val="000000"/>
              </a:solidFill>
              <a:latin typeface="Helvetica 55 Roman" panose="020B0604020202020204" pitchFamily="34" charset="0"/>
            </a:endParaRPr>
          </a:p>
        </p:txBody>
      </p:sp>
      <p:sp>
        <p:nvSpPr>
          <p:cNvPr id="7" name="Rectangle 6">
            <a:extLst>
              <a:ext uri="{FF2B5EF4-FFF2-40B4-BE49-F238E27FC236}">
                <a16:creationId xmlns:a16="http://schemas.microsoft.com/office/drawing/2014/main" id="{EB5BCCF3-8E42-93F1-34A5-8ED7F70F2EBA}"/>
              </a:ext>
            </a:extLst>
          </p:cNvPr>
          <p:cNvSpPr>
            <a:spLocks noGrp="1" noRot="1" noMove="1" noResize="1" noEditPoints="1" noAdjustHandles="1" noChangeArrowheads="1" noChangeShapeType="1"/>
          </p:cNvSpPr>
          <p:nvPr/>
        </p:nvSpPr>
        <p:spPr>
          <a:xfrm>
            <a:off x="7129504" y="794"/>
            <a:ext cx="2014496" cy="51435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975">
              <a:solidFill>
                <a:schemeClr val="bg1"/>
              </a:solidFill>
              <a:ea typeface="+mn-lt"/>
              <a:cs typeface="+mn-lt"/>
            </a:endParaRPr>
          </a:p>
        </p:txBody>
      </p:sp>
      <p:sp>
        <p:nvSpPr>
          <p:cNvPr id="9" name="ZoneTexte 8">
            <a:extLst>
              <a:ext uri="{FF2B5EF4-FFF2-40B4-BE49-F238E27FC236}">
                <a16:creationId xmlns:a16="http://schemas.microsoft.com/office/drawing/2014/main" id="{A8B67FAB-509E-3F5C-977B-2324FECD3071}"/>
              </a:ext>
            </a:extLst>
          </p:cNvPr>
          <p:cNvSpPr txBox="1">
            <a:spLocks/>
          </p:cNvSpPr>
          <p:nvPr/>
        </p:nvSpPr>
        <p:spPr>
          <a:xfrm>
            <a:off x="7759924" y="677336"/>
            <a:ext cx="1171793" cy="654025"/>
          </a:xfrm>
          <a:prstGeom prst="rect">
            <a:avLst/>
          </a:prstGeom>
          <a:noFill/>
        </p:spPr>
        <p:txBody>
          <a:bodyPr wrap="square" lIns="68580" tIns="34290" rIns="68580" bIns="34290" anchor="t">
            <a:spAutoFit/>
          </a:bodyPr>
          <a:lstStyle/>
          <a:p>
            <a:pPr defTabSz="685577">
              <a:spcBef>
                <a:spcPts val="600"/>
              </a:spcBef>
              <a:defRPr/>
            </a:pPr>
            <a:r>
              <a:rPr lang="fr-FR" sz="1200" err="1">
                <a:latin typeface="+mj-lt"/>
              </a:rPr>
              <a:t>Trending</a:t>
            </a:r>
            <a:r>
              <a:rPr lang="fr-FR" sz="1200">
                <a:latin typeface="+mj-lt"/>
              </a:rPr>
              <a:t> </a:t>
            </a:r>
            <a:r>
              <a:rPr lang="fr-FR" sz="1200" err="1">
                <a:latin typeface="+mj-lt"/>
              </a:rPr>
              <a:t>Cy</a:t>
            </a:r>
            <a:r>
              <a:rPr lang="fr-FR" sz="1200">
                <a:latin typeface="+mj-lt"/>
              </a:rPr>
              <a:t>-X </a:t>
            </a:r>
            <a:r>
              <a:rPr lang="fr-FR" sz="1200" err="1">
                <a:latin typeface="+mj-lt"/>
              </a:rPr>
              <a:t>operations</a:t>
            </a:r>
            <a:r>
              <a:rPr lang="fr-FR" sz="1200">
                <a:latin typeface="+mj-lt"/>
              </a:rPr>
              <a:t>:</a:t>
            </a:r>
          </a:p>
          <a:p>
            <a:pPr defTabSz="685577">
              <a:spcBef>
                <a:spcPts val="600"/>
              </a:spcBef>
              <a:defRPr/>
            </a:pPr>
            <a:endParaRPr lang="en-US" sz="900">
              <a:latin typeface="+mj-lt"/>
            </a:endParaRPr>
          </a:p>
        </p:txBody>
      </p:sp>
      <p:pic>
        <p:nvPicPr>
          <p:cNvPr id="13" name="Graphique 12" descr="Tendance à la hausse avec un remplissage uni">
            <a:extLst>
              <a:ext uri="{FF2B5EF4-FFF2-40B4-BE49-F238E27FC236}">
                <a16:creationId xmlns:a16="http://schemas.microsoft.com/office/drawing/2014/main" id="{807B36AB-EB0C-FA0B-518B-0B636BC9DA9F}"/>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279900" y="652781"/>
            <a:ext cx="450124" cy="450124"/>
          </a:xfrm>
          <a:prstGeom prst="rect">
            <a:avLst/>
          </a:prstGeom>
        </p:spPr>
      </p:pic>
      <p:sp>
        <p:nvSpPr>
          <p:cNvPr id="6" name="ZoneTexte 5">
            <a:extLst>
              <a:ext uri="{FF2B5EF4-FFF2-40B4-BE49-F238E27FC236}">
                <a16:creationId xmlns:a16="http://schemas.microsoft.com/office/drawing/2014/main" id="{E65BAE81-BAC6-36AE-8788-9907D79B01F5}"/>
              </a:ext>
            </a:extLst>
          </p:cNvPr>
          <p:cNvSpPr txBox="1"/>
          <p:nvPr/>
        </p:nvSpPr>
        <p:spPr>
          <a:xfrm>
            <a:off x="336551" y="1240676"/>
            <a:ext cx="3265704" cy="3031599"/>
          </a:xfrm>
          <a:prstGeom prst="rect">
            <a:avLst/>
          </a:prstGeom>
          <a:noFill/>
        </p:spPr>
        <p:txBody>
          <a:bodyPr wrap="square">
            <a:spAutoFit/>
          </a:bodyPr>
          <a:lstStyle/>
          <a:p>
            <a:r>
              <a:rPr lang="en-US" sz="1200" b="1" err="1">
                <a:solidFill>
                  <a:schemeClr val="accent1"/>
                </a:solidFill>
              </a:rPr>
              <a:t>KillSec</a:t>
            </a:r>
            <a:r>
              <a:rPr lang="en-US" sz="1200" b="1">
                <a:solidFill>
                  <a:schemeClr val="accent1"/>
                </a:solidFill>
              </a:rPr>
              <a:t> hacktivist Ransomware-as-a-Service operation targets organizations worldwide</a:t>
            </a:r>
          </a:p>
          <a:p>
            <a:pPr defTabSz="685577">
              <a:spcBef>
                <a:spcPts val="600"/>
              </a:spcBef>
              <a:defRPr/>
            </a:pPr>
            <a:r>
              <a:rPr lang="fr-FR" sz="900">
                <a:solidFill>
                  <a:schemeClr val="tx2">
                    <a:lumMod val="60000"/>
                    <a:lumOff val="40000"/>
                  </a:schemeClr>
                </a:solidFill>
                <a:latin typeface="+mj-lt"/>
              </a:rPr>
              <a:t>Advisory date: 03/12/2024 | </a:t>
            </a:r>
            <a:r>
              <a:rPr lang="en-GB" sz="900" b="1">
                <a:solidFill>
                  <a:schemeClr val="tx2">
                    <a:lumMod val="60000"/>
                    <a:lumOff val="40000"/>
                  </a:schemeClr>
                </a:solidFill>
                <a:latin typeface="+mj-lt"/>
              </a:rPr>
              <a:t>Threat level: 2/5</a:t>
            </a:r>
          </a:p>
          <a:p>
            <a:pPr algn="just">
              <a:defRPr/>
            </a:pPr>
            <a:endParaRPr lang="en-US" sz="900" noProof="1">
              <a:solidFill>
                <a:schemeClr val="tx2">
                  <a:lumMod val="60000"/>
                  <a:lumOff val="40000"/>
                </a:schemeClr>
              </a:solidFill>
            </a:endParaRPr>
          </a:p>
          <a:p>
            <a:pPr algn="just">
              <a:defRPr/>
            </a:pPr>
            <a:r>
              <a:rPr lang="en-US" sz="900" noProof="1">
                <a:solidFill>
                  <a:schemeClr val="bg1"/>
                </a:solidFill>
              </a:rPr>
              <a:t>Clear increase of victim claims from </a:t>
            </a:r>
            <a:r>
              <a:rPr lang="en-US" sz="900" b="1" noProof="1">
                <a:solidFill>
                  <a:schemeClr val="bg1"/>
                </a:solidFill>
              </a:rPr>
              <a:t>KillSec</a:t>
            </a:r>
            <a:r>
              <a:rPr lang="en-US" sz="900" noProof="1">
                <a:solidFill>
                  <a:schemeClr val="bg1"/>
                </a:solidFill>
              </a:rPr>
              <a:t> in November.</a:t>
            </a:r>
          </a:p>
          <a:p>
            <a:pPr algn="just">
              <a:defRPr/>
            </a:pPr>
            <a:endParaRPr lang="en-US" sz="900" noProof="1">
              <a:solidFill>
                <a:schemeClr val="bg1"/>
              </a:solidFill>
            </a:endParaRPr>
          </a:p>
          <a:p>
            <a:pPr algn="just">
              <a:defRPr/>
            </a:pPr>
            <a:r>
              <a:rPr lang="en-US" sz="900" noProof="1">
                <a:solidFill>
                  <a:schemeClr val="bg1"/>
                </a:solidFill>
              </a:rPr>
              <a:t>Double extortion operation first identified around October 2023.</a:t>
            </a:r>
          </a:p>
          <a:p>
            <a:pPr algn="just">
              <a:defRPr/>
            </a:pPr>
            <a:endParaRPr lang="en-US" sz="900" noProof="1">
              <a:solidFill>
                <a:schemeClr val="bg1"/>
              </a:solidFill>
            </a:endParaRPr>
          </a:p>
          <a:p>
            <a:pPr algn="just">
              <a:defRPr/>
            </a:pPr>
            <a:r>
              <a:rPr lang="en-US" sz="900" noProof="1">
                <a:solidFill>
                  <a:schemeClr val="bg1"/>
                </a:solidFill>
              </a:rPr>
              <a:t>Tied to </a:t>
            </a:r>
            <a:r>
              <a:rPr lang="en-US" sz="900" b="1" noProof="1">
                <a:solidFill>
                  <a:schemeClr val="bg1"/>
                </a:solidFill>
              </a:rPr>
              <a:t>hacktivist cluster </a:t>
            </a:r>
            <a:r>
              <a:rPr lang="en-US" sz="900" noProof="1">
                <a:solidFill>
                  <a:schemeClr val="bg1"/>
                </a:solidFill>
              </a:rPr>
              <a:t>(active since 2021) which shifted towards </a:t>
            </a:r>
            <a:r>
              <a:rPr lang="en-US" sz="900" b="1" noProof="1">
                <a:solidFill>
                  <a:schemeClr val="bg1"/>
                </a:solidFill>
              </a:rPr>
              <a:t>Ransowmare as a Service</a:t>
            </a:r>
            <a:r>
              <a:rPr lang="en-US" sz="900" noProof="1">
                <a:solidFill>
                  <a:schemeClr val="bg1"/>
                </a:solidFill>
              </a:rPr>
              <a:t>.</a:t>
            </a:r>
          </a:p>
          <a:p>
            <a:pPr algn="just">
              <a:defRPr/>
            </a:pPr>
            <a:endParaRPr lang="en-US" sz="900" noProof="1">
              <a:solidFill>
                <a:schemeClr val="bg1"/>
              </a:solidFill>
            </a:endParaRPr>
          </a:p>
          <a:p>
            <a:pPr algn="just">
              <a:defRPr/>
            </a:pPr>
            <a:r>
              <a:rPr lang="en-US" sz="900" noProof="1">
                <a:solidFill>
                  <a:schemeClr val="bg1"/>
                </a:solidFill>
              </a:rPr>
              <a:t>Encryptor provided for $250 to affiliates + 12% commission on ransomware payments. Relies on a Telegram channel + leak site.</a:t>
            </a:r>
          </a:p>
          <a:p>
            <a:pPr algn="just">
              <a:defRPr/>
            </a:pPr>
            <a:endParaRPr lang="en-US" sz="900" noProof="1">
              <a:solidFill>
                <a:schemeClr val="bg1"/>
              </a:solidFill>
            </a:endParaRPr>
          </a:p>
          <a:p>
            <a:pPr algn="just">
              <a:defRPr/>
            </a:pPr>
            <a:r>
              <a:rPr lang="en-US" sz="900" noProof="1">
                <a:solidFill>
                  <a:schemeClr val="bg1"/>
                </a:solidFill>
              </a:rPr>
              <a:t>KillSec is allegedly also developing:</a:t>
            </a:r>
          </a:p>
          <a:p>
            <a:pPr marL="128588" indent="-128588" algn="just">
              <a:buFont typeface="Arial" panose="020B0604020202020204" pitchFamily="34" charset="0"/>
              <a:buChar char="•"/>
              <a:defRPr/>
            </a:pPr>
            <a:r>
              <a:rPr lang="en-US" sz="900" noProof="1">
                <a:solidFill>
                  <a:schemeClr val="bg1"/>
                </a:solidFill>
              </a:rPr>
              <a:t>Distributed Denial-of-Service (DDoS) services,</a:t>
            </a:r>
          </a:p>
          <a:p>
            <a:pPr marL="128588" indent="-128588" algn="just">
              <a:buFont typeface="Arial" panose="020B0604020202020204" pitchFamily="34" charset="0"/>
              <a:buChar char="•"/>
              <a:defRPr/>
            </a:pPr>
            <a:r>
              <a:rPr lang="en-US" sz="900" noProof="1">
                <a:solidFill>
                  <a:schemeClr val="bg1"/>
                </a:solidFill>
              </a:rPr>
              <a:t>a bespoke information stealer malware family,</a:t>
            </a:r>
          </a:p>
          <a:p>
            <a:pPr marL="128588" indent="-128588" algn="just">
              <a:buFont typeface="Arial" panose="020B0604020202020204" pitchFamily="34" charset="0"/>
              <a:buChar char="•"/>
              <a:defRPr/>
            </a:pPr>
            <a:r>
              <a:rPr lang="en-US" sz="900" noProof="1">
                <a:solidFill>
                  <a:schemeClr val="bg1"/>
                </a:solidFill>
              </a:rPr>
              <a:t>a Vishing-as-a-Service (VaaS) program.</a:t>
            </a:r>
            <a:endParaRPr lang="en-GB" sz="900">
              <a:solidFill>
                <a:schemeClr val="bg1"/>
              </a:solidFill>
            </a:endParaRPr>
          </a:p>
        </p:txBody>
      </p:sp>
      <p:sp>
        <p:nvSpPr>
          <p:cNvPr id="14" name="ZoneTexte 13">
            <a:extLst>
              <a:ext uri="{FF2B5EF4-FFF2-40B4-BE49-F238E27FC236}">
                <a16:creationId xmlns:a16="http://schemas.microsoft.com/office/drawing/2014/main" id="{B8842C05-3975-E860-7EE5-0E2A4EC4BDC1}"/>
              </a:ext>
            </a:extLst>
          </p:cNvPr>
          <p:cNvSpPr txBox="1"/>
          <p:nvPr/>
        </p:nvSpPr>
        <p:spPr>
          <a:xfrm>
            <a:off x="4270874" y="4352872"/>
            <a:ext cx="2321363" cy="219291"/>
          </a:xfrm>
          <a:prstGeom prst="rect">
            <a:avLst/>
          </a:prstGeom>
          <a:noFill/>
        </p:spPr>
        <p:txBody>
          <a:bodyPr wrap="square">
            <a:spAutoFit/>
          </a:bodyPr>
          <a:lstStyle/>
          <a:p>
            <a:pPr algn="ctr"/>
            <a:r>
              <a:rPr lang="en-US" sz="825" noProof="1">
                <a:solidFill>
                  <a:schemeClr val="accent1"/>
                </a:solidFill>
              </a:rPr>
              <a:t>KillSec claimed victims in 2024</a:t>
            </a:r>
            <a:endParaRPr lang="en-US" sz="825">
              <a:solidFill>
                <a:schemeClr val="accent1"/>
              </a:solidFill>
            </a:endParaRPr>
          </a:p>
        </p:txBody>
      </p:sp>
      <p:sp>
        <p:nvSpPr>
          <p:cNvPr id="15" name="ZoneTexte 14">
            <a:extLst>
              <a:ext uri="{FF2B5EF4-FFF2-40B4-BE49-F238E27FC236}">
                <a16:creationId xmlns:a16="http://schemas.microsoft.com/office/drawing/2014/main" id="{1035ADD8-DEFE-314E-0520-276C89BD1A18}"/>
              </a:ext>
            </a:extLst>
          </p:cNvPr>
          <p:cNvSpPr txBox="1"/>
          <p:nvPr/>
        </p:nvSpPr>
        <p:spPr>
          <a:xfrm>
            <a:off x="7308694" y="1110381"/>
            <a:ext cx="1787099" cy="1183081"/>
          </a:xfrm>
          <a:prstGeom prst="rect">
            <a:avLst/>
          </a:prstGeom>
          <a:noFill/>
        </p:spPr>
        <p:txBody>
          <a:bodyPr wrap="square" lIns="68580" tIns="34290" rIns="68580" bIns="34290" rtlCol="0" anchor="t">
            <a:spAutoFit/>
          </a:bodyPr>
          <a:lstStyle/>
          <a:p>
            <a:pPr rtl="0"/>
            <a:r>
              <a:rPr lang="en-US" sz="900" err="1">
                <a:solidFill>
                  <a:schemeClr val="bg1"/>
                </a:solidFill>
              </a:rPr>
              <a:t>RansomHub</a:t>
            </a:r>
            <a:r>
              <a:rPr lang="en-US" sz="900">
                <a:solidFill>
                  <a:schemeClr val="bg1"/>
                </a:solidFill>
              </a:rPr>
              <a:t>: 98</a:t>
            </a:r>
          </a:p>
          <a:p>
            <a:pPr rtl="0"/>
            <a:r>
              <a:rPr lang="en-US" sz="900">
                <a:solidFill>
                  <a:schemeClr val="bg1"/>
                </a:solidFill>
              </a:rPr>
              <a:t>Akira: 72</a:t>
            </a:r>
          </a:p>
          <a:p>
            <a:pPr rtl="0"/>
            <a:r>
              <a:rPr lang="en-US" sz="900">
                <a:solidFill>
                  <a:schemeClr val="bg1"/>
                </a:solidFill>
              </a:rPr>
              <a:t>Kill Security: 41</a:t>
            </a:r>
          </a:p>
          <a:p>
            <a:pPr rtl="0"/>
            <a:r>
              <a:rPr lang="en-US" sz="900">
                <a:solidFill>
                  <a:schemeClr val="bg1"/>
                </a:solidFill>
              </a:rPr>
              <a:t>SAFEPAY: 32</a:t>
            </a:r>
          </a:p>
          <a:p>
            <a:pPr rtl="0"/>
            <a:r>
              <a:rPr lang="en-US" sz="900" err="1">
                <a:solidFill>
                  <a:schemeClr val="bg1"/>
                </a:solidFill>
              </a:rPr>
              <a:t>Qilin</a:t>
            </a:r>
            <a:r>
              <a:rPr lang="en-US" sz="900">
                <a:solidFill>
                  <a:schemeClr val="bg1"/>
                </a:solidFill>
              </a:rPr>
              <a:t>: 28</a:t>
            </a:r>
          </a:p>
          <a:p>
            <a:pPr rtl="0"/>
            <a:endParaRPr lang="en-US" sz="1050">
              <a:solidFill>
                <a:schemeClr val="bg1"/>
              </a:solidFill>
            </a:endParaRPr>
          </a:p>
          <a:p>
            <a:r>
              <a:rPr lang="en-US" sz="788">
                <a:solidFill>
                  <a:schemeClr val="bg1"/>
                </a:solidFill>
              </a:rPr>
              <a:t>November 2024</a:t>
            </a:r>
          </a:p>
          <a:p>
            <a:r>
              <a:rPr lang="en-US" sz="900">
                <a:solidFill>
                  <a:schemeClr val="bg1"/>
                </a:solidFill>
                <a:ea typeface="+mn-lt"/>
                <a:cs typeface="+mn-lt"/>
              </a:rPr>
              <a:t>Total of </a:t>
            </a:r>
            <a:r>
              <a:rPr lang="en-US" sz="900" b="1">
                <a:solidFill>
                  <a:schemeClr val="bg1"/>
                </a:solidFill>
                <a:ea typeface="+mn-lt"/>
                <a:cs typeface="+mn-lt"/>
              </a:rPr>
              <a:t>616 </a:t>
            </a:r>
            <a:r>
              <a:rPr lang="en-US" sz="900">
                <a:solidFill>
                  <a:schemeClr val="bg1"/>
                </a:solidFill>
                <a:ea typeface="+mn-lt"/>
                <a:cs typeface="+mn-lt"/>
              </a:rPr>
              <a:t>incidents.</a:t>
            </a:r>
          </a:p>
        </p:txBody>
      </p:sp>
      <p:sp>
        <p:nvSpPr>
          <p:cNvPr id="3" name="ZoneTexte 2">
            <a:extLst>
              <a:ext uri="{FF2B5EF4-FFF2-40B4-BE49-F238E27FC236}">
                <a16:creationId xmlns:a16="http://schemas.microsoft.com/office/drawing/2014/main" id="{C0553194-ECDB-2A93-8CF1-8CE436EF4296}"/>
              </a:ext>
            </a:extLst>
          </p:cNvPr>
          <p:cNvSpPr txBox="1"/>
          <p:nvPr/>
        </p:nvSpPr>
        <p:spPr>
          <a:xfrm>
            <a:off x="7215260" y="3038750"/>
            <a:ext cx="1840763" cy="1494705"/>
          </a:xfrm>
          <a:prstGeom prst="rect">
            <a:avLst/>
          </a:prstGeom>
          <a:noFill/>
        </p:spPr>
        <p:txBody>
          <a:bodyPr wrap="square" rtlCol="0">
            <a:spAutoFit/>
          </a:bodyPr>
          <a:lstStyle/>
          <a:p>
            <a:pPr marL="128588" indent="-128588">
              <a:buFont typeface="Arial" panose="020B0604020202020204" pitchFamily="34" charset="0"/>
              <a:buChar char="•"/>
            </a:pPr>
            <a:r>
              <a:rPr lang="fr-FR" sz="900" err="1">
                <a:solidFill>
                  <a:schemeClr val="bg1"/>
                </a:solidFill>
              </a:rPr>
              <a:t>Départment</a:t>
            </a:r>
            <a:r>
              <a:rPr lang="fr-FR" sz="900">
                <a:solidFill>
                  <a:schemeClr val="bg1"/>
                </a:solidFill>
              </a:rPr>
              <a:t> of Réunion =&gt; Termite (11/24)</a:t>
            </a:r>
          </a:p>
          <a:p>
            <a:pPr marL="128588" indent="-128588">
              <a:buFont typeface="Arial" panose="020B0604020202020204" pitchFamily="34" charset="0"/>
              <a:buChar char="•"/>
            </a:pPr>
            <a:endParaRPr lang="fr-FR" sz="900">
              <a:solidFill>
                <a:schemeClr val="bg1"/>
              </a:solidFill>
            </a:endParaRPr>
          </a:p>
          <a:p>
            <a:pPr marL="128588" indent="-128588">
              <a:buFont typeface="Arial" panose="020B0604020202020204" pitchFamily="34" charset="0"/>
              <a:buChar char="•"/>
            </a:pPr>
            <a:r>
              <a:rPr lang="fr-FR" sz="900" err="1">
                <a:solidFill>
                  <a:schemeClr val="bg1"/>
                </a:solidFill>
              </a:rPr>
              <a:t>Leaks</a:t>
            </a:r>
            <a:r>
              <a:rPr lang="fr-FR" sz="900">
                <a:solidFill>
                  <a:schemeClr val="bg1"/>
                </a:solidFill>
              </a:rPr>
              <a:t> de Free, </a:t>
            </a:r>
            <a:r>
              <a:rPr lang="fr-FR" sz="900" err="1">
                <a:solidFill>
                  <a:schemeClr val="bg1"/>
                </a:solidFill>
              </a:rPr>
              <a:t>Mediboard</a:t>
            </a:r>
            <a:r>
              <a:rPr lang="fr-FR" sz="900">
                <a:solidFill>
                  <a:schemeClr val="bg1"/>
                </a:solidFill>
              </a:rPr>
              <a:t>, Le Point, Auchan, Direct Assurance, Banque de France, SFR et  Norauto.</a:t>
            </a:r>
          </a:p>
          <a:p>
            <a:endParaRPr lang="fr-FR" sz="900">
              <a:solidFill>
                <a:schemeClr val="bg1"/>
              </a:solidFill>
            </a:endParaRPr>
          </a:p>
          <a:p>
            <a:pPr marL="128588" indent="-128588">
              <a:buFont typeface="Arial" panose="020B0604020202020204" pitchFamily="34" charset="0"/>
              <a:buChar char="•"/>
            </a:pPr>
            <a:endParaRPr lang="fr-FR" sz="900">
              <a:solidFill>
                <a:schemeClr val="bg1"/>
              </a:solidFill>
            </a:endParaRPr>
          </a:p>
          <a:p>
            <a:endParaRPr lang="fr-FR" sz="1013"/>
          </a:p>
        </p:txBody>
      </p:sp>
      <p:pic>
        <p:nvPicPr>
          <p:cNvPr id="4" name="Graphique 14" descr="Banque avec un remplissage uni">
            <a:extLst>
              <a:ext uri="{FF2B5EF4-FFF2-40B4-BE49-F238E27FC236}">
                <a16:creationId xmlns:a16="http://schemas.microsoft.com/office/drawing/2014/main" id="{454FB192-32DC-5BAD-9CC9-500E86F6CD3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281480" y="2484293"/>
            <a:ext cx="442435" cy="442435"/>
          </a:xfrm>
          <a:prstGeom prst="rect">
            <a:avLst/>
          </a:prstGeom>
        </p:spPr>
      </p:pic>
      <p:sp>
        <p:nvSpPr>
          <p:cNvPr id="8" name="AutoShape 2" descr="Train jouet avec un remplissage uni">
            <a:extLst>
              <a:ext uri="{FF2B5EF4-FFF2-40B4-BE49-F238E27FC236}">
                <a16:creationId xmlns:a16="http://schemas.microsoft.com/office/drawing/2014/main" id="{A980A2EA-55FF-CCA7-D9AE-46B16D524F7A}"/>
              </a:ext>
            </a:extLst>
          </p:cNvPr>
          <p:cNvSpPr>
            <a:spLocks noChangeAspect="1" noChangeArrowheads="1"/>
          </p:cNvSpPr>
          <p:nvPr/>
        </p:nvSpPr>
        <p:spPr bwMode="auto">
          <a:xfrm>
            <a:off x="4457700" y="2458244"/>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fr-FR" sz="1013">
              <a:solidFill>
                <a:schemeClr val="tx2">
                  <a:lumMod val="60000"/>
                  <a:lumOff val="40000"/>
                </a:schemeClr>
              </a:solidFill>
            </a:endParaRPr>
          </a:p>
        </p:txBody>
      </p:sp>
      <p:sp>
        <p:nvSpPr>
          <p:cNvPr id="11" name="AutoShape 4" descr="Train jouet avec un remplissage uni">
            <a:extLst>
              <a:ext uri="{FF2B5EF4-FFF2-40B4-BE49-F238E27FC236}">
                <a16:creationId xmlns:a16="http://schemas.microsoft.com/office/drawing/2014/main" id="{CD80E9BD-0968-AE65-1052-91DA104635F2}"/>
              </a:ext>
            </a:extLst>
          </p:cNvPr>
          <p:cNvSpPr>
            <a:spLocks noChangeAspect="1" noChangeArrowheads="1"/>
          </p:cNvSpPr>
          <p:nvPr/>
        </p:nvSpPr>
        <p:spPr bwMode="auto">
          <a:xfrm>
            <a:off x="7973643" y="2769535"/>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fr-FR" sz="1013"/>
          </a:p>
        </p:txBody>
      </p:sp>
      <p:sp>
        <p:nvSpPr>
          <p:cNvPr id="16" name="AutoShape 2" descr="Tirelire avec un remplissage uni">
            <a:extLst>
              <a:ext uri="{FF2B5EF4-FFF2-40B4-BE49-F238E27FC236}">
                <a16:creationId xmlns:a16="http://schemas.microsoft.com/office/drawing/2014/main" id="{2E6EC475-E89B-FBD1-3CDE-60AA0A2F3384}"/>
              </a:ext>
            </a:extLst>
          </p:cNvPr>
          <p:cNvSpPr>
            <a:spLocks noChangeAspect="1" noChangeArrowheads="1"/>
          </p:cNvSpPr>
          <p:nvPr/>
        </p:nvSpPr>
        <p:spPr bwMode="auto">
          <a:xfrm>
            <a:off x="4572000" y="2572544"/>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fr-FR" sz="1013">
              <a:solidFill>
                <a:schemeClr val="tx2">
                  <a:lumMod val="60000"/>
                  <a:lumOff val="40000"/>
                </a:schemeClr>
              </a:solidFill>
            </a:endParaRPr>
          </a:p>
        </p:txBody>
      </p:sp>
      <p:pic>
        <p:nvPicPr>
          <p:cNvPr id="19" name="Image 18">
            <a:extLst>
              <a:ext uri="{FF2B5EF4-FFF2-40B4-BE49-F238E27FC236}">
                <a16:creationId xmlns:a16="http://schemas.microsoft.com/office/drawing/2014/main" id="{CE4C2ED2-CE2C-4D56-767A-7DF4F081CCCC}"/>
              </a:ext>
            </a:extLst>
          </p:cNvPr>
          <p:cNvPicPr>
            <a:picLocks noChangeAspect="1"/>
          </p:cNvPicPr>
          <p:nvPr/>
        </p:nvPicPr>
        <p:blipFill>
          <a:blip r:embed="rId6"/>
          <a:stretch>
            <a:fillRect/>
          </a:stretch>
        </p:blipFill>
        <p:spPr>
          <a:xfrm>
            <a:off x="7879436" y="2460343"/>
            <a:ext cx="466385" cy="466385"/>
          </a:xfrm>
          <a:prstGeom prst="rect">
            <a:avLst/>
          </a:prstGeom>
        </p:spPr>
      </p:pic>
      <p:pic>
        <p:nvPicPr>
          <p:cNvPr id="12" name="Graphic 11">
            <a:extLst>
              <a:ext uri="{FF2B5EF4-FFF2-40B4-BE49-F238E27FC236}">
                <a16:creationId xmlns:a16="http://schemas.microsoft.com/office/drawing/2014/main" id="{9BDD9C6D-149D-2601-AAC3-C2DED480B61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897125" y="10765"/>
            <a:ext cx="1072599" cy="1072599"/>
          </a:xfrm>
          <a:prstGeom prst="rect">
            <a:avLst/>
          </a:prstGeom>
        </p:spPr>
      </p:pic>
      <p:graphicFrame>
        <p:nvGraphicFramePr>
          <p:cNvPr id="17" name="Diagramm 5">
            <a:extLst>
              <a:ext uri="{FF2B5EF4-FFF2-40B4-BE49-F238E27FC236}">
                <a16:creationId xmlns:a16="http://schemas.microsoft.com/office/drawing/2014/main" id="{2E80682D-D6FA-3C25-69CE-0B871E1FA05E}"/>
              </a:ext>
            </a:extLst>
          </p:cNvPr>
          <p:cNvGraphicFramePr>
            <a:graphicFrameLocks/>
          </p:cNvGraphicFramePr>
          <p:nvPr>
            <p:extLst>
              <p:ext uri="{D42A27DB-BD31-4B8C-83A1-F6EECF244321}">
                <p14:modId xmlns:p14="http://schemas.microsoft.com/office/powerpoint/2010/main" val="3393571910"/>
              </p:ext>
            </p:extLst>
          </p:nvPr>
        </p:nvGraphicFramePr>
        <p:xfrm>
          <a:off x="3821247" y="1240676"/>
          <a:ext cx="2996920" cy="3164690"/>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3965627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6D1A7B90-2F50-D23D-41BB-E5327326DA1D}"/>
              </a:ext>
            </a:extLst>
          </p:cNvPr>
          <p:cNvSpPr>
            <a:spLocks noGrp="1" noRot="1" noMove="1" noResize="1" noEditPoints="1" noAdjustHandles="1" noChangeArrowheads="1" noChangeShapeType="1"/>
          </p:cNvSpPr>
          <p:nvPr>
            <p:ph type="title"/>
          </p:nvPr>
        </p:nvSpPr>
        <p:spPr>
          <a:xfrm>
            <a:off x="339726" y="340414"/>
            <a:ext cx="8470900" cy="621137"/>
          </a:xfrm>
        </p:spPr>
        <p:txBody>
          <a:bodyPr/>
          <a:lstStyle/>
          <a:p>
            <a:r>
              <a:rPr lang="fr-FR"/>
              <a:t>3. APT Trends</a:t>
            </a:r>
            <a:endParaRPr lang="en-GB"/>
          </a:p>
        </p:txBody>
      </p:sp>
      <p:sp>
        <p:nvSpPr>
          <p:cNvPr id="5" name="Espace réservé du numéro de diapositive 4">
            <a:extLst>
              <a:ext uri="{FF2B5EF4-FFF2-40B4-BE49-F238E27FC236}">
                <a16:creationId xmlns:a16="http://schemas.microsoft.com/office/drawing/2014/main" id="{86F6337A-1B7C-491F-8420-1701395BE031}"/>
              </a:ext>
            </a:extLst>
          </p:cNvPr>
          <p:cNvSpPr>
            <a:spLocks noGrp="1"/>
          </p:cNvSpPr>
          <p:nvPr>
            <p:ph type="sldNum" sz="quarter" idx="4294967295"/>
          </p:nvPr>
        </p:nvSpPr>
        <p:spPr>
          <a:xfrm>
            <a:off x="336550" y="4699002"/>
            <a:ext cx="304800" cy="273050"/>
          </a:xfrm>
        </p:spPr>
        <p:txBody>
          <a:bodyPr/>
          <a:lstStyle/>
          <a:p>
            <a:pPr defTabSz="914103" fontAlgn="base">
              <a:lnSpc>
                <a:spcPct val="85000"/>
              </a:lnSpc>
              <a:spcBef>
                <a:spcPct val="0"/>
              </a:spcBef>
              <a:spcAft>
                <a:spcPts val="1199"/>
              </a:spcAft>
              <a:buClr>
                <a:srgbClr val="FFFFFF"/>
              </a:buClr>
            </a:pPr>
            <a:fld id="{D2E76607-2D5C-4795-95A8-F14AACACCD7C}" type="slidenum">
              <a:rPr lang="fr-FR">
                <a:solidFill>
                  <a:srgbClr val="000000"/>
                </a:solidFill>
              </a:rPr>
              <a:pPr defTabSz="914103" fontAlgn="base">
                <a:lnSpc>
                  <a:spcPct val="85000"/>
                </a:lnSpc>
                <a:spcBef>
                  <a:spcPct val="0"/>
                </a:spcBef>
                <a:spcAft>
                  <a:spcPts val="1199"/>
                </a:spcAft>
                <a:buClr>
                  <a:srgbClr val="FFFFFF"/>
                </a:buClr>
              </a:pPr>
              <a:t>9</a:t>
            </a:fld>
            <a:endParaRPr lang="fr-FR">
              <a:solidFill>
                <a:srgbClr val="000000"/>
              </a:solidFill>
            </a:endParaRPr>
          </a:p>
        </p:txBody>
      </p:sp>
      <p:sp>
        <p:nvSpPr>
          <p:cNvPr id="27" name="TextBox 29">
            <a:extLst>
              <a:ext uri="{FF2B5EF4-FFF2-40B4-BE49-F238E27FC236}">
                <a16:creationId xmlns:a16="http://schemas.microsoft.com/office/drawing/2014/main" id="{3C6F4CC6-7D09-EF2A-9B46-9EEC9273CF82}"/>
              </a:ext>
            </a:extLst>
          </p:cNvPr>
          <p:cNvSpPr txBox="1">
            <a:spLocks noGrp="1" noRot="1" noMove="1" noResize="1" noEditPoints="1" noAdjustHandles="1" noChangeArrowheads="1" noChangeShapeType="1"/>
          </p:cNvSpPr>
          <p:nvPr/>
        </p:nvSpPr>
        <p:spPr>
          <a:xfrm>
            <a:off x="6338289" y="1521071"/>
            <a:ext cx="2111683" cy="353943"/>
          </a:xfrm>
          <a:prstGeom prst="rect">
            <a:avLst/>
          </a:prstGeom>
        </p:spPr>
        <p:txBody>
          <a:bodyPr wrap="square" lIns="0" tIns="0" rIns="0" bIns="0">
            <a:spAutoFit/>
          </a:bodyPr>
          <a:lstStyle/>
          <a:p>
            <a:pPr defTabSz="685577">
              <a:spcBef>
                <a:spcPts val="600"/>
              </a:spcBef>
              <a:defRPr/>
            </a:pPr>
            <a:endParaRPr lang="fr-FR" sz="900">
              <a:solidFill>
                <a:srgbClr val="000000"/>
              </a:solidFill>
              <a:latin typeface="Helvetica 55 Roman" panose="020B0604020202020204" pitchFamily="34" charset="0"/>
            </a:endParaRPr>
          </a:p>
          <a:p>
            <a:pPr defTabSz="685577">
              <a:spcBef>
                <a:spcPts val="600"/>
              </a:spcBef>
              <a:defRPr/>
            </a:pPr>
            <a:endParaRPr lang="fr-FR" sz="900">
              <a:solidFill>
                <a:srgbClr val="000000"/>
              </a:solidFill>
              <a:latin typeface="Helvetica 55 Roman" panose="020B0604020202020204" pitchFamily="34" charset="0"/>
            </a:endParaRPr>
          </a:p>
        </p:txBody>
      </p:sp>
      <p:sp>
        <p:nvSpPr>
          <p:cNvPr id="7" name="Rectangle 6">
            <a:extLst>
              <a:ext uri="{FF2B5EF4-FFF2-40B4-BE49-F238E27FC236}">
                <a16:creationId xmlns:a16="http://schemas.microsoft.com/office/drawing/2014/main" id="{EB5BCCF3-8E42-93F1-34A5-8ED7F70F2EBA}"/>
              </a:ext>
            </a:extLst>
          </p:cNvPr>
          <p:cNvSpPr>
            <a:spLocks noGrp="1" noRot="1" noMove="1" noResize="1" noEditPoints="1" noAdjustHandles="1" noChangeArrowheads="1" noChangeShapeType="1"/>
          </p:cNvSpPr>
          <p:nvPr/>
        </p:nvSpPr>
        <p:spPr>
          <a:xfrm>
            <a:off x="7129504" y="794"/>
            <a:ext cx="2014496" cy="51435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6" name="TextBox 29">
            <a:extLst>
              <a:ext uri="{FF2B5EF4-FFF2-40B4-BE49-F238E27FC236}">
                <a16:creationId xmlns:a16="http://schemas.microsoft.com/office/drawing/2014/main" id="{D66EA73A-8E1B-569A-55D8-3EF0990F2E69}"/>
              </a:ext>
            </a:extLst>
          </p:cNvPr>
          <p:cNvSpPr txBox="1"/>
          <p:nvPr/>
        </p:nvSpPr>
        <p:spPr>
          <a:xfrm>
            <a:off x="478096" y="1662713"/>
            <a:ext cx="2604395" cy="3308598"/>
          </a:xfrm>
          <a:prstGeom prst="rect">
            <a:avLst/>
          </a:prstGeom>
        </p:spPr>
        <p:txBody>
          <a:bodyPr wrap="square" lIns="0" tIns="0" rIns="0" bIns="0" anchor="t">
            <a:spAutoFit/>
          </a:bodyPr>
          <a:lstStyle/>
          <a:p>
            <a:pPr defTabSz="685577">
              <a:spcBef>
                <a:spcPts val="600"/>
              </a:spcBef>
              <a:defRPr/>
            </a:pPr>
            <a:r>
              <a:rPr lang="fr-FR" sz="1200">
                <a:solidFill>
                  <a:schemeClr val="accent1"/>
                </a:solidFill>
                <a:latin typeface="Helvetica 75 Bold" panose="020B0804020202020204" pitchFamily="34" charset="0"/>
              </a:rPr>
              <a:t>China</a:t>
            </a:r>
          </a:p>
          <a:p>
            <a:pPr defTabSz="685577">
              <a:spcBef>
                <a:spcPts val="600"/>
              </a:spcBef>
              <a:defRPr/>
            </a:pPr>
            <a:r>
              <a:rPr lang="fr-FR" sz="900" err="1">
                <a:solidFill>
                  <a:schemeClr val="tx2">
                    <a:lumMod val="60000"/>
                    <a:lumOff val="40000"/>
                  </a:schemeClr>
                </a:solidFill>
                <a:latin typeface="Helvetica 75 Bold"/>
              </a:rPr>
              <a:t>Trending</a:t>
            </a:r>
            <a:r>
              <a:rPr lang="fr-FR" sz="900">
                <a:solidFill>
                  <a:schemeClr val="tx2">
                    <a:lumMod val="60000"/>
                    <a:lumOff val="40000"/>
                  </a:schemeClr>
                </a:solidFill>
                <a:latin typeface="Helvetica 75 Bold"/>
              </a:rPr>
              <a:t> </a:t>
            </a:r>
            <a:r>
              <a:rPr lang="fr-FR" sz="900" err="1">
                <a:solidFill>
                  <a:schemeClr val="tx2">
                    <a:lumMod val="60000"/>
                    <a:lumOff val="40000"/>
                  </a:schemeClr>
                </a:solidFill>
                <a:latin typeface="Helvetica 75 Bold"/>
              </a:rPr>
              <a:t>targeted</a:t>
            </a:r>
            <a:r>
              <a:rPr lang="fr-FR" sz="900">
                <a:solidFill>
                  <a:schemeClr val="tx2">
                    <a:lumMod val="60000"/>
                    <a:lumOff val="40000"/>
                  </a:schemeClr>
                </a:solidFill>
                <a:latin typeface="Helvetica 75 Bold"/>
              </a:rPr>
              <a:t> </a:t>
            </a:r>
            <a:r>
              <a:rPr lang="fr-FR" sz="900" err="1">
                <a:solidFill>
                  <a:schemeClr val="tx2">
                    <a:lumMod val="60000"/>
                    <a:lumOff val="40000"/>
                  </a:schemeClr>
                </a:solidFill>
                <a:latin typeface="Helvetica 75 Bold"/>
              </a:rPr>
              <a:t>sectors</a:t>
            </a:r>
            <a:r>
              <a:rPr lang="fr-FR" sz="900">
                <a:solidFill>
                  <a:schemeClr val="tx2">
                    <a:lumMod val="60000"/>
                    <a:lumOff val="40000"/>
                  </a:schemeClr>
                </a:solidFill>
                <a:latin typeface="Helvetica 75 Bold"/>
              </a:rPr>
              <a:t>: </a:t>
            </a:r>
            <a:r>
              <a:rPr lang="fr-FR" sz="900" err="1">
                <a:solidFill>
                  <a:schemeClr val="tx2">
                    <a:lumMod val="60000"/>
                    <a:lumOff val="40000"/>
                  </a:schemeClr>
                </a:solidFill>
                <a:latin typeface="Helvetica 75 Bold"/>
              </a:rPr>
              <a:t>government</a:t>
            </a:r>
            <a:r>
              <a:rPr lang="fr-FR" sz="900">
                <a:solidFill>
                  <a:schemeClr val="tx2">
                    <a:lumMod val="60000"/>
                    <a:lumOff val="40000"/>
                  </a:schemeClr>
                </a:solidFill>
                <a:latin typeface="Helvetica 75 Bold"/>
              </a:rPr>
              <a:t>, </a:t>
            </a:r>
            <a:r>
              <a:rPr lang="fr-FR" sz="900" err="1">
                <a:solidFill>
                  <a:schemeClr val="tx2">
                    <a:lumMod val="60000"/>
                    <a:lumOff val="40000"/>
                  </a:schemeClr>
                </a:solidFill>
                <a:latin typeface="Helvetica 75 Bold"/>
              </a:rPr>
              <a:t>telecommunication</a:t>
            </a:r>
            <a:r>
              <a:rPr lang="fr-FR" sz="900">
                <a:solidFill>
                  <a:schemeClr val="tx2">
                    <a:lumMod val="60000"/>
                    <a:lumOff val="40000"/>
                  </a:schemeClr>
                </a:solidFill>
                <a:latin typeface="Helvetica 75 Bold"/>
              </a:rPr>
              <a:t>, </a:t>
            </a:r>
            <a:r>
              <a:rPr lang="fr-FR" sz="900" err="1">
                <a:solidFill>
                  <a:schemeClr val="tx2">
                    <a:lumMod val="60000"/>
                    <a:lumOff val="40000"/>
                  </a:schemeClr>
                </a:solidFill>
                <a:latin typeface="Helvetica 75 Bold"/>
              </a:rPr>
              <a:t>energy</a:t>
            </a:r>
            <a:endParaRPr lang="fr-FR" sz="1200">
              <a:solidFill>
                <a:schemeClr val="tx2">
                  <a:lumMod val="60000"/>
                  <a:lumOff val="40000"/>
                </a:schemeClr>
              </a:solidFill>
              <a:latin typeface="Helvetica 75 Bold" panose="020B0804020202020204" pitchFamily="34" charset="0"/>
            </a:endParaRPr>
          </a:p>
          <a:p>
            <a:pPr algn="just"/>
            <a:endParaRPr lang="fr-FR" sz="900">
              <a:solidFill>
                <a:schemeClr val="tx2">
                  <a:lumMod val="60000"/>
                  <a:lumOff val="40000"/>
                </a:schemeClr>
              </a:solidFill>
              <a:latin typeface="HelvNeueOrange"/>
            </a:endParaRPr>
          </a:p>
          <a:p>
            <a:pPr algn="just"/>
            <a:r>
              <a:rPr lang="en-US" sz="900" b="1" err="1">
                <a:solidFill>
                  <a:schemeClr val="bg1"/>
                </a:solidFill>
                <a:latin typeface="HelvNeueOrange"/>
              </a:rPr>
              <a:t>BrazenBamboo</a:t>
            </a:r>
            <a:r>
              <a:rPr lang="en-US" sz="900">
                <a:solidFill>
                  <a:schemeClr val="bg1"/>
                </a:solidFill>
                <a:latin typeface="HelvNeueOrange"/>
              </a:rPr>
              <a:t> exploits an </a:t>
            </a:r>
            <a:r>
              <a:rPr lang="en-US" sz="900" b="1">
                <a:solidFill>
                  <a:schemeClr val="bg1"/>
                </a:solidFill>
                <a:latin typeface="HelvNeueOrange"/>
              </a:rPr>
              <a:t>unpatched 0-day in FortiClient Windows VPN</a:t>
            </a:r>
            <a:r>
              <a:rPr lang="en-US" sz="900">
                <a:solidFill>
                  <a:schemeClr val="bg1"/>
                </a:solidFill>
                <a:latin typeface="HelvNeueOrange"/>
              </a:rPr>
              <a:t>. Campaign involves malware dubbed DEEPDATA, designed to collect and exfiltrate sensitive information from compromised systems. Victimology remains unknown.</a:t>
            </a:r>
            <a:endParaRPr lang="fr-FR" sz="900">
              <a:solidFill>
                <a:schemeClr val="bg1"/>
              </a:solidFill>
              <a:latin typeface="HelvNeueOrange"/>
            </a:endParaRPr>
          </a:p>
          <a:p>
            <a:pPr algn="just"/>
            <a:endParaRPr lang="en-US" sz="900">
              <a:solidFill>
                <a:schemeClr val="bg1"/>
              </a:solidFill>
            </a:endParaRPr>
          </a:p>
          <a:p>
            <a:pPr algn="just"/>
            <a:r>
              <a:rPr lang="en-US" sz="900" b="1">
                <a:solidFill>
                  <a:schemeClr val="bg1"/>
                </a:solidFill>
              </a:rPr>
              <a:t>Earth Kasha </a:t>
            </a:r>
            <a:r>
              <a:rPr lang="en-US" sz="900">
                <a:solidFill>
                  <a:schemeClr val="bg1"/>
                </a:solidFill>
              </a:rPr>
              <a:t>targets Japanese organizations using </a:t>
            </a:r>
            <a:r>
              <a:rPr lang="en-US" sz="900" b="1">
                <a:solidFill>
                  <a:schemeClr val="bg1"/>
                </a:solidFill>
              </a:rPr>
              <a:t>NOOPDOOR</a:t>
            </a:r>
            <a:r>
              <a:rPr lang="en-US" sz="900">
                <a:solidFill>
                  <a:schemeClr val="bg1"/>
                </a:solidFill>
              </a:rPr>
              <a:t> and </a:t>
            </a:r>
            <a:r>
              <a:rPr lang="en-US" sz="900" b="1">
                <a:solidFill>
                  <a:schemeClr val="bg1"/>
                </a:solidFill>
              </a:rPr>
              <a:t>ANEL</a:t>
            </a:r>
            <a:r>
              <a:rPr lang="en-US" sz="900">
                <a:solidFill>
                  <a:schemeClr val="bg1"/>
                </a:solidFill>
              </a:rPr>
              <a:t> malware. Associated to APT10 umbrella.</a:t>
            </a:r>
          </a:p>
          <a:p>
            <a:pPr algn="just"/>
            <a:endParaRPr lang="en-US" sz="900">
              <a:solidFill>
                <a:schemeClr val="bg1"/>
              </a:solidFill>
            </a:endParaRPr>
          </a:p>
          <a:p>
            <a:pPr algn="just"/>
            <a:r>
              <a:rPr lang="en-US" sz="900" b="1">
                <a:solidFill>
                  <a:schemeClr val="bg1"/>
                </a:solidFill>
              </a:rPr>
              <a:t>Earth </a:t>
            </a:r>
            <a:r>
              <a:rPr lang="en-US" sz="900" b="1" err="1">
                <a:solidFill>
                  <a:schemeClr val="bg1"/>
                </a:solidFill>
              </a:rPr>
              <a:t>Estries</a:t>
            </a:r>
            <a:r>
              <a:rPr lang="en-US" sz="900" b="1">
                <a:solidFill>
                  <a:schemeClr val="bg1"/>
                </a:solidFill>
              </a:rPr>
              <a:t> </a:t>
            </a:r>
            <a:r>
              <a:rPr lang="en-US" sz="900">
                <a:solidFill>
                  <a:schemeClr val="bg1"/>
                </a:solidFill>
              </a:rPr>
              <a:t>targets telco companies in Southeast Asia with new </a:t>
            </a:r>
            <a:r>
              <a:rPr lang="en-US" sz="900" b="1" err="1">
                <a:solidFill>
                  <a:schemeClr val="bg1"/>
                </a:solidFill>
              </a:rPr>
              <a:t>GhostSpider</a:t>
            </a:r>
            <a:r>
              <a:rPr lang="en-US" sz="900">
                <a:solidFill>
                  <a:schemeClr val="bg1"/>
                </a:solidFill>
              </a:rPr>
              <a:t> backdoor.</a:t>
            </a:r>
          </a:p>
          <a:p>
            <a:pPr algn="just"/>
            <a:endParaRPr lang="en-US" sz="900">
              <a:solidFill>
                <a:schemeClr val="bg1"/>
              </a:solidFill>
            </a:endParaRPr>
          </a:p>
          <a:p>
            <a:pPr algn="just"/>
            <a:r>
              <a:rPr lang="en-US" sz="900" b="1" err="1">
                <a:solidFill>
                  <a:schemeClr val="bg1"/>
                </a:solidFill>
              </a:rPr>
              <a:t>Gelsemium</a:t>
            </a:r>
            <a:r>
              <a:rPr lang="en-US" sz="900">
                <a:solidFill>
                  <a:schemeClr val="bg1"/>
                </a:solidFill>
              </a:rPr>
              <a:t> targets Linux systems in Southeast Asia with </a:t>
            </a:r>
            <a:r>
              <a:rPr lang="en-US" sz="900" b="1" err="1">
                <a:solidFill>
                  <a:schemeClr val="bg1"/>
                </a:solidFill>
              </a:rPr>
              <a:t>WolfsBane</a:t>
            </a:r>
            <a:r>
              <a:rPr lang="en-US" sz="900">
                <a:solidFill>
                  <a:schemeClr val="bg1"/>
                </a:solidFill>
              </a:rPr>
              <a:t> malware.</a:t>
            </a:r>
          </a:p>
          <a:p>
            <a:pPr algn="just"/>
            <a:endParaRPr lang="en-US" sz="900">
              <a:solidFill>
                <a:schemeClr val="tx2">
                  <a:lumMod val="60000"/>
                  <a:lumOff val="40000"/>
                </a:schemeClr>
              </a:solidFill>
            </a:endParaRPr>
          </a:p>
          <a:p>
            <a:pPr algn="just"/>
            <a:endParaRPr lang="fr-FR" sz="900">
              <a:solidFill>
                <a:schemeClr val="tx2">
                  <a:lumMod val="60000"/>
                  <a:lumOff val="40000"/>
                </a:schemeClr>
              </a:solidFill>
            </a:endParaRPr>
          </a:p>
          <a:p>
            <a:pPr algn="just"/>
            <a:endParaRPr lang="fr-FR" sz="900">
              <a:solidFill>
                <a:schemeClr val="tx2">
                  <a:lumMod val="60000"/>
                  <a:lumOff val="40000"/>
                </a:schemeClr>
              </a:solidFill>
            </a:endParaRPr>
          </a:p>
        </p:txBody>
      </p:sp>
      <p:pic>
        <p:nvPicPr>
          <p:cNvPr id="16" name="Image 2" descr="Une image contenant drapeau, étoile, rouge, symbole&#10;&#10;Description générée automatiquement">
            <a:extLst>
              <a:ext uri="{FF2B5EF4-FFF2-40B4-BE49-F238E27FC236}">
                <a16:creationId xmlns:a16="http://schemas.microsoft.com/office/drawing/2014/main" id="{1310CFE8-9CF0-A8FE-416D-6822CAB0C5E9}"/>
              </a:ext>
            </a:extLst>
          </p:cNvPr>
          <p:cNvPicPr/>
          <p:nvPr/>
        </p:nvPicPr>
        <p:blipFill>
          <a:blip r:embed="rId3"/>
          <a:stretch>
            <a:fillRect/>
          </a:stretch>
        </p:blipFill>
        <p:spPr>
          <a:xfrm>
            <a:off x="478096" y="1220960"/>
            <a:ext cx="392804" cy="276815"/>
          </a:xfrm>
          <a:prstGeom prst="rect">
            <a:avLst/>
          </a:prstGeom>
          <a:ln>
            <a:noFill/>
          </a:ln>
        </p:spPr>
      </p:pic>
      <p:sp>
        <p:nvSpPr>
          <p:cNvPr id="17" name="TextBox 29">
            <a:extLst>
              <a:ext uri="{FF2B5EF4-FFF2-40B4-BE49-F238E27FC236}">
                <a16:creationId xmlns:a16="http://schemas.microsoft.com/office/drawing/2014/main" id="{A81E47D3-E84A-E23C-4E69-52611D2FA133}"/>
              </a:ext>
            </a:extLst>
          </p:cNvPr>
          <p:cNvSpPr txBox="1"/>
          <p:nvPr/>
        </p:nvSpPr>
        <p:spPr>
          <a:xfrm>
            <a:off x="3497491" y="1662713"/>
            <a:ext cx="2723226" cy="2662267"/>
          </a:xfrm>
          <a:prstGeom prst="rect">
            <a:avLst/>
          </a:prstGeom>
        </p:spPr>
        <p:txBody>
          <a:bodyPr wrap="square" lIns="0" tIns="0" rIns="0" bIns="0">
            <a:spAutoFit/>
          </a:bodyPr>
          <a:lstStyle/>
          <a:p>
            <a:pPr defTabSz="685577">
              <a:spcBef>
                <a:spcPts val="600"/>
              </a:spcBef>
              <a:defRPr/>
            </a:pPr>
            <a:r>
              <a:rPr lang="fr-FR" sz="1200" err="1">
                <a:solidFill>
                  <a:schemeClr val="accent1"/>
                </a:solidFill>
                <a:latin typeface="Helvetica 75 Bold" panose="020B0804020202020204" pitchFamily="34" charset="0"/>
              </a:rPr>
              <a:t>Russia</a:t>
            </a:r>
            <a:endParaRPr lang="fr-FR" sz="1200">
              <a:solidFill>
                <a:schemeClr val="accent1"/>
              </a:solidFill>
              <a:latin typeface="Helvetica 75 Bold" panose="020B0804020202020204" pitchFamily="34" charset="0"/>
            </a:endParaRPr>
          </a:p>
          <a:p>
            <a:pPr defTabSz="685577">
              <a:spcBef>
                <a:spcPts val="600"/>
              </a:spcBef>
              <a:defRPr/>
            </a:pPr>
            <a:r>
              <a:rPr lang="fr-FR" sz="900" err="1">
                <a:solidFill>
                  <a:schemeClr val="tx2">
                    <a:lumMod val="60000"/>
                    <a:lumOff val="40000"/>
                  </a:schemeClr>
                </a:solidFill>
                <a:latin typeface="Helvetica 75 Bold"/>
              </a:rPr>
              <a:t>Trending</a:t>
            </a:r>
            <a:r>
              <a:rPr lang="fr-FR" sz="900">
                <a:solidFill>
                  <a:schemeClr val="tx2">
                    <a:lumMod val="60000"/>
                    <a:lumOff val="40000"/>
                  </a:schemeClr>
                </a:solidFill>
                <a:latin typeface="Helvetica 75 Bold"/>
              </a:rPr>
              <a:t> </a:t>
            </a:r>
            <a:r>
              <a:rPr lang="fr-FR" sz="900" err="1">
                <a:solidFill>
                  <a:schemeClr val="tx2">
                    <a:lumMod val="60000"/>
                    <a:lumOff val="40000"/>
                  </a:schemeClr>
                </a:solidFill>
                <a:latin typeface="Helvetica 75 Bold"/>
              </a:rPr>
              <a:t>targeted</a:t>
            </a:r>
            <a:r>
              <a:rPr lang="fr-FR" sz="900">
                <a:solidFill>
                  <a:schemeClr val="tx2">
                    <a:lumMod val="60000"/>
                    <a:lumOff val="40000"/>
                  </a:schemeClr>
                </a:solidFill>
                <a:latin typeface="Helvetica 75 Bold"/>
              </a:rPr>
              <a:t> </a:t>
            </a:r>
            <a:r>
              <a:rPr lang="fr-FR" sz="900" err="1">
                <a:solidFill>
                  <a:schemeClr val="tx2">
                    <a:lumMod val="60000"/>
                    <a:lumOff val="40000"/>
                  </a:schemeClr>
                </a:solidFill>
                <a:latin typeface="Helvetica 75 Bold"/>
              </a:rPr>
              <a:t>sectors</a:t>
            </a:r>
            <a:r>
              <a:rPr lang="fr-FR" sz="900">
                <a:solidFill>
                  <a:schemeClr val="tx2">
                    <a:lumMod val="60000"/>
                    <a:lumOff val="40000"/>
                  </a:schemeClr>
                </a:solidFill>
                <a:latin typeface="Helvetica 75 Bold"/>
              </a:rPr>
              <a:t>: </a:t>
            </a:r>
            <a:r>
              <a:rPr lang="fr-FR" sz="900" err="1">
                <a:solidFill>
                  <a:schemeClr val="tx2">
                    <a:lumMod val="60000"/>
                    <a:lumOff val="40000"/>
                  </a:schemeClr>
                </a:solidFill>
                <a:latin typeface="Helvetica 75 Bold"/>
              </a:rPr>
              <a:t>government</a:t>
            </a:r>
            <a:r>
              <a:rPr lang="fr-FR" sz="900">
                <a:solidFill>
                  <a:schemeClr val="tx2">
                    <a:lumMod val="60000"/>
                    <a:lumOff val="40000"/>
                  </a:schemeClr>
                </a:solidFill>
                <a:latin typeface="Helvetica 75 Bold"/>
              </a:rPr>
              <a:t>, </a:t>
            </a:r>
            <a:r>
              <a:rPr lang="fr-FR" sz="900" err="1">
                <a:solidFill>
                  <a:schemeClr val="tx2">
                    <a:lumMod val="60000"/>
                    <a:lumOff val="40000"/>
                  </a:schemeClr>
                </a:solidFill>
                <a:latin typeface="Helvetica 75 Bold"/>
              </a:rPr>
              <a:t>think</a:t>
            </a:r>
            <a:r>
              <a:rPr lang="fr-FR" sz="900">
                <a:solidFill>
                  <a:schemeClr val="tx2">
                    <a:lumMod val="60000"/>
                    <a:lumOff val="40000"/>
                  </a:schemeClr>
                </a:solidFill>
                <a:latin typeface="Helvetica 75 Bold"/>
              </a:rPr>
              <a:t>-tanks</a:t>
            </a:r>
            <a:endParaRPr lang="fr-FR" sz="1200">
              <a:solidFill>
                <a:schemeClr val="tx2">
                  <a:lumMod val="60000"/>
                  <a:lumOff val="40000"/>
                </a:schemeClr>
              </a:solidFill>
              <a:latin typeface="Helvetica 75 Bold" panose="020B0804020202020204" pitchFamily="34" charset="0"/>
            </a:endParaRPr>
          </a:p>
          <a:p>
            <a:endParaRPr lang="fr-FR" sz="1200">
              <a:solidFill>
                <a:schemeClr val="tx2">
                  <a:lumMod val="60000"/>
                  <a:lumOff val="40000"/>
                </a:schemeClr>
              </a:solidFill>
              <a:latin typeface="Helvetica 75 Bold" panose="020B0804020202020204" pitchFamily="34" charset="0"/>
            </a:endParaRPr>
          </a:p>
          <a:p>
            <a:pPr algn="just"/>
            <a:r>
              <a:rPr lang="en-US" sz="900" b="1">
                <a:solidFill>
                  <a:schemeClr val="bg1"/>
                </a:solidFill>
                <a:latin typeface="HelvNeueOrange"/>
              </a:rPr>
              <a:t>APT28</a:t>
            </a:r>
            <a:r>
              <a:rPr lang="en-US" sz="900">
                <a:solidFill>
                  <a:schemeClr val="bg1"/>
                </a:solidFill>
                <a:latin typeface="HelvNeueOrange"/>
              </a:rPr>
              <a:t> continues credential harvesting attempts against European targets: </a:t>
            </a:r>
            <a:r>
              <a:rPr lang="fr-FR" sz="900">
                <a:solidFill>
                  <a:schemeClr val="bg1"/>
                </a:solidFill>
              </a:rPr>
              <a:t>Ukraine, </a:t>
            </a:r>
            <a:r>
              <a:rPr lang="fr-FR" sz="900" err="1">
                <a:solidFill>
                  <a:schemeClr val="bg1"/>
                </a:solidFill>
              </a:rPr>
              <a:t>Poland</a:t>
            </a:r>
            <a:r>
              <a:rPr lang="fr-FR" sz="900">
                <a:solidFill>
                  <a:schemeClr val="bg1"/>
                </a:solidFill>
              </a:rPr>
              <a:t>, Germany.</a:t>
            </a:r>
          </a:p>
          <a:p>
            <a:pPr algn="just"/>
            <a:r>
              <a:rPr lang="fr-FR" sz="900" err="1">
                <a:solidFill>
                  <a:schemeClr val="bg1"/>
                </a:solidFill>
              </a:rPr>
              <a:t>Typical</a:t>
            </a:r>
            <a:r>
              <a:rPr lang="fr-FR" sz="900">
                <a:solidFill>
                  <a:schemeClr val="bg1"/>
                </a:solidFill>
              </a:rPr>
              <a:t> </a:t>
            </a:r>
            <a:r>
              <a:rPr lang="fr-FR" sz="900" err="1">
                <a:solidFill>
                  <a:schemeClr val="bg1"/>
                </a:solidFill>
              </a:rPr>
              <a:t>TTPs</a:t>
            </a:r>
            <a:r>
              <a:rPr lang="fr-FR" sz="900">
                <a:solidFill>
                  <a:schemeClr val="bg1"/>
                </a:solidFill>
              </a:rPr>
              <a:t>: </a:t>
            </a:r>
            <a:r>
              <a:rPr lang="fr-FR" sz="900" err="1">
                <a:solidFill>
                  <a:schemeClr val="bg1"/>
                </a:solidFill>
              </a:rPr>
              <a:t>sophisticated</a:t>
            </a:r>
            <a:r>
              <a:rPr lang="fr-FR" sz="900">
                <a:solidFill>
                  <a:schemeClr val="bg1"/>
                </a:solidFill>
              </a:rPr>
              <a:t> </a:t>
            </a:r>
            <a:r>
              <a:rPr lang="en-US" sz="900">
                <a:solidFill>
                  <a:schemeClr val="bg1"/>
                </a:solidFill>
              </a:rPr>
              <a:t>spear phishing , known malware such as the </a:t>
            </a:r>
            <a:r>
              <a:rPr lang="en-US" sz="900" b="1" err="1">
                <a:solidFill>
                  <a:schemeClr val="bg1"/>
                </a:solidFill>
              </a:rPr>
              <a:t>Headlace</a:t>
            </a:r>
            <a:r>
              <a:rPr lang="en-US" sz="900" b="1">
                <a:solidFill>
                  <a:schemeClr val="bg1"/>
                </a:solidFill>
              </a:rPr>
              <a:t> backdoor, </a:t>
            </a:r>
            <a:r>
              <a:rPr lang="en-US" sz="900">
                <a:solidFill>
                  <a:schemeClr val="bg1"/>
                </a:solidFill>
              </a:rPr>
              <a:t>living-off-the-land binaries and legitimate Internet services (including  </a:t>
            </a:r>
            <a:r>
              <a:rPr lang="en-US" sz="900" b="1" err="1">
                <a:solidFill>
                  <a:schemeClr val="bg1"/>
                </a:solidFill>
              </a:rPr>
              <a:t>Mocky</a:t>
            </a:r>
            <a:r>
              <a:rPr lang="en-US" sz="900" b="1">
                <a:solidFill>
                  <a:schemeClr val="bg1"/>
                </a:solidFill>
              </a:rPr>
              <a:t>, </a:t>
            </a:r>
            <a:r>
              <a:rPr lang="en-US" sz="900" b="1" err="1">
                <a:solidFill>
                  <a:schemeClr val="bg1"/>
                </a:solidFill>
              </a:rPr>
              <a:t>InfinityFree</a:t>
            </a:r>
            <a:r>
              <a:rPr lang="en-US" sz="900">
                <a:solidFill>
                  <a:schemeClr val="bg1"/>
                </a:solidFill>
              </a:rPr>
              <a:t>, </a:t>
            </a:r>
            <a:r>
              <a:rPr lang="en-US" sz="900" err="1">
                <a:solidFill>
                  <a:schemeClr val="bg1"/>
                </a:solidFill>
              </a:rPr>
              <a:t>Mockbin</a:t>
            </a:r>
            <a:r>
              <a:rPr lang="en-US" sz="900">
                <a:solidFill>
                  <a:schemeClr val="bg1"/>
                </a:solidFill>
              </a:rPr>
              <a:t> or GitHub).</a:t>
            </a:r>
            <a:endParaRPr lang="en-US" sz="900">
              <a:solidFill>
                <a:schemeClr val="bg1"/>
              </a:solidFill>
              <a:latin typeface="HelvNeueOrange"/>
            </a:endParaRPr>
          </a:p>
          <a:p>
            <a:pPr algn="just"/>
            <a:endParaRPr lang="en-US" sz="900">
              <a:solidFill>
                <a:schemeClr val="bg1"/>
              </a:solidFill>
              <a:latin typeface="HelvNeueOrange"/>
            </a:endParaRPr>
          </a:p>
          <a:p>
            <a:pPr algn="just"/>
            <a:r>
              <a:rPr lang="en-US" sz="900">
                <a:solidFill>
                  <a:schemeClr val="bg1"/>
                </a:solidFill>
                <a:latin typeface="HelvNeueOrange"/>
              </a:rPr>
              <a:t>Also recently tied to sophisticated Wi-Fi hacking technique, dubbed </a:t>
            </a:r>
            <a:r>
              <a:rPr lang="fr-FR" sz="900">
                <a:solidFill>
                  <a:schemeClr val="bg1"/>
                </a:solidFill>
              </a:rPr>
              <a:t>“</a:t>
            </a:r>
            <a:r>
              <a:rPr lang="fr-FR" sz="900" b="1" err="1">
                <a:solidFill>
                  <a:schemeClr val="bg1"/>
                </a:solidFill>
              </a:rPr>
              <a:t>Nearest</a:t>
            </a:r>
            <a:r>
              <a:rPr lang="fr-FR" sz="900" b="1">
                <a:solidFill>
                  <a:schemeClr val="bg1"/>
                </a:solidFill>
              </a:rPr>
              <a:t> </a:t>
            </a:r>
            <a:r>
              <a:rPr lang="fr-FR" sz="900" b="1" err="1">
                <a:solidFill>
                  <a:schemeClr val="bg1"/>
                </a:solidFill>
              </a:rPr>
              <a:t>Neighbor</a:t>
            </a:r>
            <a:r>
              <a:rPr lang="fr-FR" sz="900" b="1">
                <a:solidFill>
                  <a:schemeClr val="bg1"/>
                </a:solidFill>
              </a:rPr>
              <a:t> Attack</a:t>
            </a:r>
            <a:r>
              <a:rPr lang="fr-FR" sz="900">
                <a:solidFill>
                  <a:schemeClr val="bg1"/>
                </a:solidFill>
              </a:rPr>
              <a:t>“. </a:t>
            </a:r>
            <a:r>
              <a:rPr lang="en-US" sz="900" b="1">
                <a:solidFill>
                  <a:schemeClr val="bg1"/>
                </a:solidFill>
              </a:rPr>
              <a:t>Daisy-chaining of at least three networks belonging to different </a:t>
            </a:r>
            <a:r>
              <a:rPr lang="en-US" sz="900">
                <a:solidFill>
                  <a:schemeClr val="bg1"/>
                </a:solidFill>
              </a:rPr>
              <a:t>organizations located in or near the same building, to reach their final target.</a:t>
            </a:r>
            <a:endParaRPr lang="fr-FR" sz="900">
              <a:solidFill>
                <a:schemeClr val="bg1"/>
              </a:solidFill>
            </a:endParaRPr>
          </a:p>
          <a:p>
            <a:pPr algn="just"/>
            <a:endParaRPr lang="fr-FR" sz="900">
              <a:solidFill>
                <a:schemeClr val="tx2">
                  <a:lumMod val="60000"/>
                  <a:lumOff val="40000"/>
                </a:schemeClr>
              </a:solidFill>
              <a:latin typeface="HelvNeueOrange"/>
            </a:endParaRPr>
          </a:p>
          <a:p>
            <a:pPr algn="just"/>
            <a:endParaRPr lang="en-US" sz="900">
              <a:solidFill>
                <a:schemeClr val="tx2">
                  <a:lumMod val="60000"/>
                  <a:lumOff val="40000"/>
                </a:schemeClr>
              </a:solidFill>
              <a:latin typeface="HelvNeueOrange"/>
            </a:endParaRPr>
          </a:p>
        </p:txBody>
      </p:sp>
      <p:pic>
        <p:nvPicPr>
          <p:cNvPr id="26" name="Image 25" descr="Une image contenant drapeau, Rectangle, bleu, symbole&#10;&#10;Description générée automatiquement">
            <a:extLst>
              <a:ext uri="{FF2B5EF4-FFF2-40B4-BE49-F238E27FC236}">
                <a16:creationId xmlns:a16="http://schemas.microsoft.com/office/drawing/2014/main" id="{7FAD5C35-9DB2-A542-FCDF-0D511DD75468}"/>
              </a:ext>
            </a:extLst>
          </p:cNvPr>
          <p:cNvPicPr>
            <a:picLocks noChangeAspect="1"/>
          </p:cNvPicPr>
          <p:nvPr/>
        </p:nvPicPr>
        <p:blipFill>
          <a:blip r:embed="rId4"/>
          <a:stretch>
            <a:fillRect/>
          </a:stretch>
        </p:blipFill>
        <p:spPr>
          <a:xfrm>
            <a:off x="3492623" y="1224809"/>
            <a:ext cx="392804" cy="272966"/>
          </a:xfrm>
          <a:prstGeom prst="rect">
            <a:avLst/>
          </a:prstGeom>
          <a:ln w="3175">
            <a:solidFill>
              <a:schemeClr val="bg1">
                <a:lumMod val="75000"/>
              </a:schemeClr>
            </a:solidFill>
          </a:ln>
        </p:spPr>
      </p:pic>
      <p:sp>
        <p:nvSpPr>
          <p:cNvPr id="29" name="ZoneTexte 28">
            <a:extLst>
              <a:ext uri="{FF2B5EF4-FFF2-40B4-BE49-F238E27FC236}">
                <a16:creationId xmlns:a16="http://schemas.microsoft.com/office/drawing/2014/main" id="{D22BCAFA-8E1A-8FFB-1741-AC1603F9739B}"/>
              </a:ext>
            </a:extLst>
          </p:cNvPr>
          <p:cNvSpPr txBox="1"/>
          <p:nvPr/>
        </p:nvSpPr>
        <p:spPr>
          <a:xfrm>
            <a:off x="7129504" y="1375713"/>
            <a:ext cx="2014496" cy="3543278"/>
          </a:xfrm>
          <a:prstGeom prst="rect">
            <a:avLst/>
          </a:prstGeom>
          <a:noFill/>
        </p:spPr>
        <p:txBody>
          <a:bodyPr wrap="square">
            <a:spAutoFit/>
          </a:bodyPr>
          <a:lstStyle/>
          <a:p>
            <a:pPr marL="128588" indent="-128588">
              <a:buFont typeface="Arial" panose="020B0604020202020204" pitchFamily="34" charset="0"/>
              <a:buChar char="•"/>
            </a:pPr>
            <a:r>
              <a:rPr lang="fr-FR" sz="900">
                <a:solidFill>
                  <a:schemeClr val="bg1"/>
                </a:solidFill>
              </a:rPr>
              <a:t>Salt </a:t>
            </a:r>
            <a:r>
              <a:rPr lang="fr-FR" sz="900" err="1">
                <a:solidFill>
                  <a:schemeClr val="bg1"/>
                </a:solidFill>
              </a:rPr>
              <a:t>Typhoon</a:t>
            </a:r>
            <a:r>
              <a:rPr lang="fr-FR" sz="900">
                <a:solidFill>
                  <a:schemeClr val="bg1"/>
                </a:solidFill>
              </a:rPr>
              <a:t> </a:t>
            </a:r>
            <a:r>
              <a:rPr lang="fr-FR" sz="900" err="1">
                <a:solidFill>
                  <a:schemeClr val="bg1"/>
                </a:solidFill>
              </a:rPr>
              <a:t>targeted</a:t>
            </a:r>
            <a:r>
              <a:rPr lang="fr-FR" sz="900">
                <a:solidFill>
                  <a:schemeClr val="bg1"/>
                </a:solidFill>
              </a:rPr>
              <a:t> Trump and </a:t>
            </a:r>
            <a:r>
              <a:rPr lang="fr-FR" sz="900" err="1">
                <a:solidFill>
                  <a:schemeClr val="bg1"/>
                </a:solidFill>
              </a:rPr>
              <a:t>other</a:t>
            </a:r>
            <a:r>
              <a:rPr lang="fr-FR" sz="900">
                <a:solidFill>
                  <a:schemeClr val="bg1"/>
                </a:solidFill>
              </a:rPr>
              <a:t> </a:t>
            </a:r>
            <a:r>
              <a:rPr lang="fr-FR" sz="900" err="1">
                <a:solidFill>
                  <a:schemeClr val="bg1"/>
                </a:solidFill>
              </a:rPr>
              <a:t>political</a:t>
            </a:r>
            <a:r>
              <a:rPr lang="fr-FR" sz="900">
                <a:solidFill>
                  <a:schemeClr val="bg1"/>
                </a:solidFill>
              </a:rPr>
              <a:t> figures</a:t>
            </a:r>
          </a:p>
          <a:p>
            <a:pPr marL="128588" indent="-128588">
              <a:buFont typeface="Arial" panose="020B0604020202020204" pitchFamily="34" charset="0"/>
              <a:buChar char="•"/>
            </a:pPr>
            <a:endParaRPr lang="fr-FR" sz="900">
              <a:solidFill>
                <a:schemeClr val="bg1"/>
              </a:solidFill>
            </a:endParaRPr>
          </a:p>
          <a:p>
            <a:pPr marL="128588" indent="-128588">
              <a:buFont typeface="Arial" panose="020B0604020202020204" pitchFamily="34" charset="0"/>
              <a:buChar char="•"/>
            </a:pPr>
            <a:r>
              <a:rPr lang="fr-FR" sz="900">
                <a:solidFill>
                  <a:schemeClr val="bg1"/>
                </a:solidFill>
              </a:rPr>
              <a:t>Data </a:t>
            </a:r>
            <a:r>
              <a:rPr lang="fr-FR" sz="900" err="1">
                <a:solidFill>
                  <a:schemeClr val="bg1"/>
                </a:solidFill>
              </a:rPr>
              <a:t>belonging</a:t>
            </a:r>
            <a:r>
              <a:rPr lang="fr-FR" sz="900">
                <a:solidFill>
                  <a:schemeClr val="bg1"/>
                </a:solidFill>
              </a:rPr>
              <a:t> to Dutch police </a:t>
            </a:r>
            <a:r>
              <a:rPr lang="fr-FR" sz="900" err="1">
                <a:solidFill>
                  <a:schemeClr val="bg1"/>
                </a:solidFill>
              </a:rPr>
              <a:t>stolen</a:t>
            </a:r>
            <a:r>
              <a:rPr lang="fr-FR" sz="900">
                <a:solidFill>
                  <a:schemeClr val="bg1"/>
                </a:solidFill>
              </a:rPr>
              <a:t> by </a:t>
            </a:r>
            <a:r>
              <a:rPr lang="fr-FR" sz="900" err="1">
                <a:solidFill>
                  <a:schemeClr val="bg1"/>
                </a:solidFill>
              </a:rPr>
              <a:t>malicious</a:t>
            </a:r>
            <a:r>
              <a:rPr lang="fr-FR" sz="900">
                <a:solidFill>
                  <a:schemeClr val="bg1"/>
                </a:solidFill>
              </a:rPr>
              <a:t> </a:t>
            </a:r>
            <a:r>
              <a:rPr lang="fr-FR" sz="900" err="1">
                <a:solidFill>
                  <a:schemeClr val="bg1"/>
                </a:solidFill>
              </a:rPr>
              <a:t>actors</a:t>
            </a:r>
            <a:r>
              <a:rPr lang="fr-FR" sz="900">
                <a:solidFill>
                  <a:schemeClr val="bg1"/>
                </a:solidFill>
              </a:rPr>
              <a:t> (09/24)</a:t>
            </a:r>
          </a:p>
          <a:p>
            <a:endParaRPr lang="fr-FR" sz="900">
              <a:solidFill>
                <a:schemeClr val="bg1"/>
              </a:solidFill>
            </a:endParaRPr>
          </a:p>
          <a:p>
            <a:pPr marL="128588" indent="-128588">
              <a:buFont typeface="Arial" panose="020B0604020202020204" pitchFamily="34" charset="0"/>
              <a:buChar char="•"/>
            </a:pPr>
            <a:r>
              <a:rPr lang="fr-FR" sz="900" err="1">
                <a:solidFill>
                  <a:schemeClr val="bg1"/>
                </a:solidFill>
              </a:rPr>
              <a:t>Private</a:t>
            </a:r>
            <a:r>
              <a:rPr lang="fr-FR" sz="900">
                <a:solidFill>
                  <a:schemeClr val="bg1"/>
                </a:solidFill>
              </a:rPr>
              <a:t> investigations </a:t>
            </a:r>
            <a:r>
              <a:rPr lang="fr-FR" sz="900" err="1">
                <a:solidFill>
                  <a:schemeClr val="bg1"/>
                </a:solidFill>
              </a:rPr>
              <a:t>company</a:t>
            </a:r>
            <a:r>
              <a:rPr lang="fr-FR" sz="900">
                <a:solidFill>
                  <a:schemeClr val="bg1"/>
                </a:solidFill>
              </a:rPr>
              <a:t> </a:t>
            </a:r>
            <a:r>
              <a:rPr lang="fr-FR" sz="900" err="1">
                <a:solidFill>
                  <a:schemeClr val="bg1"/>
                </a:solidFill>
              </a:rPr>
              <a:t>Equalize</a:t>
            </a:r>
            <a:r>
              <a:rPr lang="fr-FR" sz="900">
                <a:solidFill>
                  <a:schemeClr val="bg1"/>
                </a:solidFill>
              </a:rPr>
              <a:t> </a:t>
            </a:r>
            <a:r>
              <a:rPr lang="fr-FR" sz="900" err="1">
                <a:solidFill>
                  <a:schemeClr val="bg1"/>
                </a:solidFill>
              </a:rPr>
              <a:t>hacked</a:t>
            </a:r>
            <a:r>
              <a:rPr lang="fr-FR" sz="900">
                <a:solidFill>
                  <a:schemeClr val="bg1"/>
                </a:solidFill>
              </a:rPr>
              <a:t> </a:t>
            </a:r>
            <a:r>
              <a:rPr lang="fr-FR" sz="900" err="1">
                <a:solidFill>
                  <a:schemeClr val="bg1"/>
                </a:solidFill>
              </a:rPr>
              <a:t>Italian</a:t>
            </a:r>
            <a:r>
              <a:rPr lang="fr-FR" sz="900">
                <a:solidFill>
                  <a:schemeClr val="bg1"/>
                </a:solidFill>
              </a:rPr>
              <a:t> </a:t>
            </a:r>
            <a:r>
              <a:rPr lang="fr-FR" sz="900" err="1">
                <a:solidFill>
                  <a:schemeClr val="bg1"/>
                </a:solidFill>
              </a:rPr>
              <a:t>politicians</a:t>
            </a:r>
            <a:r>
              <a:rPr lang="fr-FR" sz="900">
                <a:solidFill>
                  <a:schemeClr val="bg1"/>
                </a:solidFill>
              </a:rPr>
              <a:t> and </a:t>
            </a:r>
            <a:r>
              <a:rPr lang="fr-FR" sz="900" err="1">
                <a:solidFill>
                  <a:schemeClr val="bg1"/>
                </a:solidFill>
              </a:rPr>
              <a:t>government</a:t>
            </a:r>
            <a:r>
              <a:rPr lang="fr-FR" sz="900">
                <a:solidFill>
                  <a:schemeClr val="bg1"/>
                </a:solidFill>
              </a:rPr>
              <a:t> </a:t>
            </a:r>
            <a:r>
              <a:rPr lang="fr-FR" sz="900" err="1">
                <a:solidFill>
                  <a:schemeClr val="bg1"/>
                </a:solidFill>
              </a:rPr>
              <a:t>databases</a:t>
            </a:r>
            <a:endParaRPr lang="fr-FR" sz="900">
              <a:solidFill>
                <a:schemeClr val="bg1"/>
              </a:solidFill>
            </a:endParaRPr>
          </a:p>
          <a:p>
            <a:pPr marL="128588" indent="-128588">
              <a:buFont typeface="Arial" panose="020B0604020202020204" pitchFamily="34" charset="0"/>
              <a:buChar char="•"/>
            </a:pPr>
            <a:endParaRPr lang="fr-FR" sz="900">
              <a:solidFill>
                <a:schemeClr val="bg1"/>
              </a:solidFill>
            </a:endParaRPr>
          </a:p>
          <a:p>
            <a:pPr marL="128588" indent="-128588">
              <a:buFont typeface="Arial" panose="020B0604020202020204" pitchFamily="34" charset="0"/>
              <a:buChar char="•"/>
            </a:pPr>
            <a:endParaRPr lang="fr-FR" sz="900">
              <a:solidFill>
                <a:schemeClr val="bg1"/>
              </a:solidFill>
            </a:endParaRPr>
          </a:p>
          <a:p>
            <a:pPr marL="128588" indent="-128588">
              <a:buFont typeface="Arial" panose="020B0604020202020204" pitchFamily="34" charset="0"/>
              <a:buChar char="•"/>
            </a:pPr>
            <a:endParaRPr lang="fr-FR" sz="900">
              <a:solidFill>
                <a:schemeClr val="bg1"/>
              </a:solidFill>
            </a:endParaRPr>
          </a:p>
          <a:p>
            <a:pPr marL="128588" indent="-128588">
              <a:buFont typeface="Arial" panose="020B0604020202020204" pitchFamily="34" charset="0"/>
              <a:buChar char="•"/>
            </a:pPr>
            <a:endParaRPr lang="fr-FR" sz="900">
              <a:solidFill>
                <a:schemeClr val="bg1"/>
              </a:solidFill>
            </a:endParaRPr>
          </a:p>
          <a:p>
            <a:pPr marL="128588" indent="-128588">
              <a:buFont typeface="Arial" panose="020B0604020202020204" pitchFamily="34" charset="0"/>
              <a:buChar char="•"/>
            </a:pPr>
            <a:endParaRPr lang="fr-FR" sz="900">
              <a:solidFill>
                <a:schemeClr val="bg1"/>
              </a:solidFill>
            </a:endParaRPr>
          </a:p>
          <a:p>
            <a:pPr marL="128588" indent="-128588">
              <a:buFont typeface="Arial" panose="020B0604020202020204" pitchFamily="34" charset="0"/>
              <a:buChar char="•"/>
            </a:pPr>
            <a:endParaRPr lang="fr-FR" sz="900">
              <a:solidFill>
                <a:schemeClr val="bg1"/>
              </a:solidFill>
            </a:endParaRPr>
          </a:p>
          <a:p>
            <a:pPr marL="128588" indent="-128588">
              <a:buFont typeface="Arial" panose="020B0604020202020204" pitchFamily="34" charset="0"/>
              <a:buChar char="•"/>
            </a:pPr>
            <a:r>
              <a:rPr lang="fr-FR" sz="900" err="1">
                <a:solidFill>
                  <a:schemeClr val="bg1"/>
                </a:solidFill>
              </a:rPr>
              <a:t>Chinese</a:t>
            </a:r>
            <a:r>
              <a:rPr lang="fr-FR" sz="900">
                <a:solidFill>
                  <a:schemeClr val="bg1"/>
                </a:solidFill>
              </a:rPr>
              <a:t> APT </a:t>
            </a:r>
            <a:r>
              <a:rPr lang="fr-FR" sz="900" err="1">
                <a:solidFill>
                  <a:schemeClr val="bg1"/>
                </a:solidFill>
              </a:rPr>
              <a:t>deployed</a:t>
            </a:r>
            <a:r>
              <a:rPr lang="fr-FR" sz="900">
                <a:solidFill>
                  <a:schemeClr val="bg1"/>
                </a:solidFill>
              </a:rPr>
              <a:t> </a:t>
            </a:r>
            <a:r>
              <a:rPr lang="fr-FR" sz="900" err="1">
                <a:solidFill>
                  <a:schemeClr val="bg1"/>
                </a:solidFill>
              </a:rPr>
              <a:t>SharpSQLTools</a:t>
            </a:r>
            <a:r>
              <a:rPr lang="fr-FR" sz="900">
                <a:solidFill>
                  <a:schemeClr val="bg1"/>
                </a:solidFill>
              </a:rPr>
              <a:t> </a:t>
            </a:r>
            <a:r>
              <a:rPr lang="fr-FR" sz="900" err="1">
                <a:solidFill>
                  <a:schemeClr val="bg1"/>
                </a:solidFill>
              </a:rPr>
              <a:t>against</a:t>
            </a:r>
            <a:r>
              <a:rPr lang="fr-FR" sz="900">
                <a:solidFill>
                  <a:schemeClr val="bg1"/>
                </a:solidFill>
              </a:rPr>
              <a:t> a UAE-</a:t>
            </a:r>
            <a:r>
              <a:rPr lang="fr-FR" sz="900" err="1">
                <a:solidFill>
                  <a:schemeClr val="bg1"/>
                </a:solidFill>
              </a:rPr>
              <a:t>based</a:t>
            </a:r>
            <a:r>
              <a:rPr lang="fr-FR" sz="900">
                <a:solidFill>
                  <a:schemeClr val="bg1"/>
                </a:solidFill>
              </a:rPr>
              <a:t> </a:t>
            </a:r>
            <a:r>
              <a:rPr lang="fr-FR" sz="900" err="1">
                <a:solidFill>
                  <a:schemeClr val="bg1"/>
                </a:solidFill>
              </a:rPr>
              <a:t>financial</a:t>
            </a:r>
            <a:r>
              <a:rPr lang="fr-FR" sz="900">
                <a:solidFill>
                  <a:schemeClr val="bg1"/>
                </a:solidFill>
              </a:rPr>
              <a:t> </a:t>
            </a:r>
            <a:r>
              <a:rPr lang="fr-FR" sz="900" err="1">
                <a:solidFill>
                  <a:schemeClr val="bg1"/>
                </a:solidFill>
              </a:rPr>
              <a:t>entity</a:t>
            </a:r>
            <a:r>
              <a:rPr lang="fr-FR" sz="900">
                <a:solidFill>
                  <a:schemeClr val="bg1"/>
                </a:solidFill>
              </a:rPr>
              <a:t>.</a:t>
            </a:r>
          </a:p>
          <a:p>
            <a:pPr marL="128588" indent="-128588">
              <a:buFont typeface="Arial" panose="020B0604020202020204" pitchFamily="34" charset="0"/>
              <a:buChar char="•"/>
            </a:pPr>
            <a:endParaRPr lang="fr-FR" sz="900">
              <a:solidFill>
                <a:schemeClr val="bg1"/>
              </a:solidFill>
            </a:endParaRPr>
          </a:p>
          <a:p>
            <a:pPr marL="128588" indent="-128588">
              <a:buFont typeface="Arial" panose="020B0604020202020204" pitchFamily="34" charset="0"/>
              <a:buChar char="•"/>
            </a:pPr>
            <a:r>
              <a:rPr lang="fr-FR" sz="900" err="1">
                <a:solidFill>
                  <a:schemeClr val="bg1"/>
                </a:solidFill>
              </a:rPr>
              <a:t>Ukrainian</a:t>
            </a:r>
            <a:r>
              <a:rPr lang="fr-FR" sz="900">
                <a:solidFill>
                  <a:schemeClr val="bg1"/>
                </a:solidFill>
              </a:rPr>
              <a:t> intelligence </a:t>
            </a:r>
            <a:r>
              <a:rPr lang="fr-FR" sz="900" err="1">
                <a:solidFill>
                  <a:schemeClr val="bg1"/>
                </a:solidFill>
              </a:rPr>
              <a:t>targeted</a:t>
            </a:r>
            <a:r>
              <a:rPr lang="fr-FR" sz="900">
                <a:solidFill>
                  <a:schemeClr val="bg1"/>
                </a:solidFill>
              </a:rPr>
              <a:t> </a:t>
            </a:r>
            <a:r>
              <a:rPr lang="fr-FR" sz="900" err="1">
                <a:solidFill>
                  <a:schemeClr val="bg1"/>
                </a:solidFill>
              </a:rPr>
              <a:t>Gazprombank</a:t>
            </a:r>
            <a:r>
              <a:rPr lang="fr-FR" sz="900">
                <a:solidFill>
                  <a:schemeClr val="bg1"/>
                </a:solidFill>
              </a:rPr>
              <a:t> </a:t>
            </a:r>
            <a:r>
              <a:rPr lang="fr-FR" sz="900" err="1">
                <a:solidFill>
                  <a:schemeClr val="bg1"/>
                </a:solidFill>
              </a:rPr>
              <a:t>with</a:t>
            </a:r>
            <a:r>
              <a:rPr lang="fr-FR" sz="900">
                <a:solidFill>
                  <a:schemeClr val="bg1"/>
                </a:solidFill>
              </a:rPr>
              <a:t> a DDoS </a:t>
            </a:r>
            <a:r>
              <a:rPr lang="fr-FR" sz="900" err="1">
                <a:solidFill>
                  <a:schemeClr val="bg1"/>
                </a:solidFill>
              </a:rPr>
              <a:t>attack</a:t>
            </a:r>
            <a:endParaRPr lang="en-US" sz="825">
              <a:solidFill>
                <a:schemeClr val="bg1"/>
              </a:solidFill>
            </a:endParaRPr>
          </a:p>
          <a:p>
            <a:pPr marL="128588" indent="-128588">
              <a:buFont typeface="Arial" panose="020B0604020202020204" pitchFamily="34" charset="0"/>
              <a:buChar char="•"/>
            </a:pPr>
            <a:endParaRPr lang="en-US" sz="825">
              <a:solidFill>
                <a:schemeClr val="bg1"/>
              </a:solidFill>
            </a:endParaRPr>
          </a:p>
        </p:txBody>
      </p:sp>
      <p:pic>
        <p:nvPicPr>
          <p:cNvPr id="12" name="Graphique 14" descr="Banque avec un remplissage uni">
            <a:extLst>
              <a:ext uri="{FF2B5EF4-FFF2-40B4-BE49-F238E27FC236}">
                <a16:creationId xmlns:a16="http://schemas.microsoft.com/office/drawing/2014/main" id="{C95AA180-2E7F-C72A-53DF-5A6F0B893C5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18243" y="740333"/>
            <a:ext cx="442435" cy="442435"/>
          </a:xfrm>
          <a:prstGeom prst="rect">
            <a:avLst/>
          </a:prstGeom>
        </p:spPr>
      </p:pic>
      <p:pic>
        <p:nvPicPr>
          <p:cNvPr id="2" name="Image 1">
            <a:extLst>
              <a:ext uri="{FF2B5EF4-FFF2-40B4-BE49-F238E27FC236}">
                <a16:creationId xmlns:a16="http://schemas.microsoft.com/office/drawing/2014/main" id="{C2E6CFAF-C706-0690-4512-BB6C9904C613}"/>
              </a:ext>
            </a:extLst>
          </p:cNvPr>
          <p:cNvPicPr>
            <a:picLocks noChangeAspect="1"/>
          </p:cNvPicPr>
          <p:nvPr/>
        </p:nvPicPr>
        <p:blipFill>
          <a:blip r:embed="rId7"/>
          <a:stretch>
            <a:fillRect/>
          </a:stretch>
        </p:blipFill>
        <p:spPr>
          <a:xfrm>
            <a:off x="7278271" y="3177675"/>
            <a:ext cx="466385" cy="466385"/>
          </a:xfrm>
          <a:prstGeom prst="rect">
            <a:avLst/>
          </a:prstGeom>
        </p:spPr>
      </p:pic>
      <p:pic>
        <p:nvPicPr>
          <p:cNvPr id="3" name="Graphic 2">
            <a:extLst>
              <a:ext uri="{FF2B5EF4-FFF2-40B4-BE49-F238E27FC236}">
                <a16:creationId xmlns:a16="http://schemas.microsoft.com/office/drawing/2014/main" id="{90E1FE86-BFD3-94F8-0959-F7316C10499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44210" y="144860"/>
            <a:ext cx="990332" cy="990332"/>
          </a:xfrm>
          <a:prstGeom prst="rect">
            <a:avLst/>
          </a:prstGeom>
        </p:spPr>
      </p:pic>
    </p:spTree>
    <p:extLst>
      <p:ext uri="{BB962C8B-B14F-4D97-AF65-F5344CB8AC3E}">
        <p14:creationId xmlns:p14="http://schemas.microsoft.com/office/powerpoint/2010/main" val="3185156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 name="Titre 1">
            <a:extLst>
              <a:ext uri="{FF2B5EF4-FFF2-40B4-BE49-F238E27FC236}">
                <a16:creationId xmlns:a16="http://schemas.microsoft.com/office/drawing/2014/main" id="{114387AF-2055-A912-63F6-DA1B6F591870}"/>
              </a:ext>
            </a:extLst>
          </p:cNvPr>
          <p:cNvSpPr>
            <a:spLocks noGrp="1"/>
          </p:cNvSpPr>
          <p:nvPr>
            <p:ph type="title"/>
          </p:nvPr>
        </p:nvSpPr>
        <p:spPr>
          <a:xfrm>
            <a:off x="339726" y="340414"/>
            <a:ext cx="8470900" cy="621137"/>
          </a:xfrm>
        </p:spPr>
        <p:txBody>
          <a:bodyPr/>
          <a:lstStyle/>
          <a:p>
            <a:r>
              <a:rPr lang="fr-FR"/>
              <a:t>4. </a:t>
            </a:r>
            <a:r>
              <a:rPr lang="fr-FR" err="1"/>
              <a:t>Hacktivism</a:t>
            </a:r>
            <a:r>
              <a:rPr lang="fr-FR"/>
              <a:t> Trends</a:t>
            </a:r>
            <a:endParaRPr lang="en-GB"/>
          </a:p>
        </p:txBody>
      </p:sp>
      <p:sp>
        <p:nvSpPr>
          <p:cNvPr id="3" name="Espace réservé de la date 2">
            <a:extLst>
              <a:ext uri="{FF2B5EF4-FFF2-40B4-BE49-F238E27FC236}">
                <a16:creationId xmlns:a16="http://schemas.microsoft.com/office/drawing/2014/main" id="{000F44D2-7E28-4EAC-820C-1F558F2370CA}"/>
              </a:ext>
            </a:extLst>
          </p:cNvPr>
          <p:cNvSpPr>
            <a:spLocks noGrp="1"/>
          </p:cNvSpPr>
          <p:nvPr>
            <p:ph type="dt" sz="half" idx="4294967295"/>
          </p:nvPr>
        </p:nvSpPr>
        <p:spPr>
          <a:xfrm>
            <a:off x="7314207" y="4699003"/>
            <a:ext cx="1496418" cy="273049"/>
          </a:xfrm>
        </p:spPr>
        <p:txBody>
          <a:bodyPr/>
          <a:lstStyle/>
          <a:p>
            <a:pPr defTabSz="914103" fontAlgn="base">
              <a:lnSpc>
                <a:spcPct val="85000"/>
              </a:lnSpc>
              <a:spcBef>
                <a:spcPct val="0"/>
              </a:spcBef>
              <a:spcAft>
                <a:spcPts val="1199"/>
              </a:spcAft>
              <a:buClr>
                <a:srgbClr val="FFFFFF"/>
              </a:buClr>
            </a:pPr>
            <a:fld id="{3C8A2153-C3A7-4AF0-AE10-663BF618B312}" type="datetime4">
              <a:rPr lang="fr-FR">
                <a:solidFill>
                  <a:srgbClr val="000000"/>
                </a:solidFill>
              </a:rPr>
              <a:pPr defTabSz="914103" fontAlgn="base">
                <a:lnSpc>
                  <a:spcPct val="85000"/>
                </a:lnSpc>
                <a:spcBef>
                  <a:spcPct val="0"/>
                </a:spcBef>
                <a:spcAft>
                  <a:spcPts val="1199"/>
                </a:spcAft>
                <a:buClr>
                  <a:srgbClr val="FFFFFF"/>
                </a:buClr>
              </a:pPr>
              <a:t>12 février 2025</a:t>
            </a:fld>
            <a:endParaRPr lang="fr-FR">
              <a:solidFill>
                <a:srgbClr val="000000"/>
              </a:solidFill>
            </a:endParaRPr>
          </a:p>
        </p:txBody>
      </p:sp>
      <p:sp>
        <p:nvSpPr>
          <p:cNvPr id="5" name="Espace réservé du numéro de diapositive 4">
            <a:extLst>
              <a:ext uri="{FF2B5EF4-FFF2-40B4-BE49-F238E27FC236}">
                <a16:creationId xmlns:a16="http://schemas.microsoft.com/office/drawing/2014/main" id="{86F6337A-1B7C-491F-8420-1701395BE031}"/>
              </a:ext>
            </a:extLst>
          </p:cNvPr>
          <p:cNvSpPr>
            <a:spLocks noGrp="1"/>
          </p:cNvSpPr>
          <p:nvPr>
            <p:ph type="sldNum" sz="quarter" idx="4294967295"/>
          </p:nvPr>
        </p:nvSpPr>
        <p:spPr>
          <a:xfrm>
            <a:off x="336550" y="4699002"/>
            <a:ext cx="304800" cy="273050"/>
          </a:xfrm>
        </p:spPr>
        <p:txBody>
          <a:bodyPr/>
          <a:lstStyle/>
          <a:p>
            <a:pPr defTabSz="914103" fontAlgn="base">
              <a:lnSpc>
                <a:spcPct val="85000"/>
              </a:lnSpc>
              <a:spcBef>
                <a:spcPct val="0"/>
              </a:spcBef>
              <a:spcAft>
                <a:spcPts val="1199"/>
              </a:spcAft>
              <a:buClr>
                <a:srgbClr val="FFFFFF"/>
              </a:buClr>
            </a:pPr>
            <a:fld id="{D2E76607-2D5C-4795-95A8-F14AACACCD7C}" type="slidenum">
              <a:rPr lang="fr-FR">
                <a:solidFill>
                  <a:srgbClr val="000000"/>
                </a:solidFill>
              </a:rPr>
              <a:pPr defTabSz="914103" fontAlgn="base">
                <a:lnSpc>
                  <a:spcPct val="85000"/>
                </a:lnSpc>
                <a:spcBef>
                  <a:spcPct val="0"/>
                </a:spcBef>
                <a:spcAft>
                  <a:spcPts val="1199"/>
                </a:spcAft>
                <a:buClr>
                  <a:srgbClr val="FFFFFF"/>
                </a:buClr>
              </a:pPr>
              <a:t>10</a:t>
            </a:fld>
            <a:endParaRPr lang="fr-FR">
              <a:solidFill>
                <a:srgbClr val="000000"/>
              </a:solidFill>
            </a:endParaRPr>
          </a:p>
        </p:txBody>
      </p:sp>
      <p:sp>
        <p:nvSpPr>
          <p:cNvPr id="24" name="Content Placeholder 23">
            <a:extLst>
              <a:ext uri="{FF2B5EF4-FFF2-40B4-BE49-F238E27FC236}">
                <a16:creationId xmlns:a16="http://schemas.microsoft.com/office/drawing/2014/main" id="{61F8E62F-8094-42F0-970A-FD08F7C9FA79}"/>
              </a:ext>
            </a:extLst>
          </p:cNvPr>
          <p:cNvSpPr txBox="1">
            <a:spLocks/>
          </p:cNvSpPr>
          <p:nvPr/>
        </p:nvSpPr>
        <p:spPr>
          <a:xfrm>
            <a:off x="466867" y="1337061"/>
            <a:ext cx="2889756" cy="3359700"/>
          </a:xfrm>
          <a:prstGeom prst="rect">
            <a:avLst/>
          </a:prstGeom>
        </p:spPr>
        <p:txBody>
          <a:bodyPr vert="horz" lIns="0" tIns="0" rIns="0" bIns="0" rtlCol="0">
            <a:normAutofit/>
          </a:bodyPr>
          <a:lstStyle>
            <a:lvl1pPr marL="0" indent="0" algn="l" defTabSz="914400" rtl="0" eaLnBrk="1" latinLnBrk="0" hangingPunct="1">
              <a:lnSpc>
                <a:spcPct val="90000"/>
              </a:lnSpc>
              <a:spcBef>
                <a:spcPts val="600"/>
              </a:spcBef>
              <a:buClr>
                <a:schemeClr val="bg1"/>
              </a:buClr>
              <a:buSzPct val="25000"/>
              <a:buFont typeface="Calibri" panose="020F0502020204030204" pitchFamily="34" charset="0"/>
              <a:buNone/>
              <a:tabLst/>
              <a:defRPr sz="1400" kern="1200" spc="-20" baseline="0">
                <a:solidFill>
                  <a:schemeClr val="bg2"/>
                </a:solidFill>
                <a:latin typeface="Helvetica 75 Bold" panose="020B0804020202020204" pitchFamily="34" charset="0"/>
                <a:ea typeface="+mn-ea"/>
                <a:cs typeface="+mn-cs"/>
              </a:defRPr>
            </a:lvl1pPr>
            <a:lvl2pPr marL="0" indent="0" algn="l" defTabSz="914400" rtl="0" eaLnBrk="1" latinLnBrk="0" hangingPunct="1">
              <a:lnSpc>
                <a:spcPct val="90000"/>
              </a:lnSpc>
              <a:spcBef>
                <a:spcPts val="600"/>
              </a:spcBef>
              <a:buClr>
                <a:schemeClr val="bg1"/>
              </a:buClr>
              <a:buSzPct val="25000"/>
              <a:buFont typeface="Calibri" panose="020F0502020204030204" pitchFamily="34" charset="0"/>
              <a:buNone/>
              <a:defRPr sz="1400" kern="1200" spc="-20" baseline="0">
                <a:solidFill>
                  <a:schemeClr val="tx1"/>
                </a:solidFill>
                <a:latin typeface="Helvetica 75 Bold" panose="020B0804020202020204" pitchFamily="34" charset="0"/>
                <a:ea typeface="+mn-ea"/>
                <a:cs typeface="+mn-cs"/>
              </a:defRPr>
            </a:lvl2pPr>
            <a:lvl3pPr marL="180975" indent="-180975" algn="l" defTabSz="914400" rtl="0" eaLnBrk="1" latinLnBrk="0" hangingPunct="1">
              <a:lnSpc>
                <a:spcPct val="90000"/>
              </a:lnSpc>
              <a:spcBef>
                <a:spcPts val="600"/>
              </a:spcBef>
              <a:buClr>
                <a:schemeClr val="bg2"/>
              </a:buClr>
              <a:buFont typeface="Wingdings" panose="05000000000000000000" pitchFamily="2" charset="2"/>
              <a:buChar char="§"/>
              <a:defRPr sz="1400" kern="1200" spc="-20" baseline="0">
                <a:solidFill>
                  <a:schemeClr val="tx1"/>
                </a:solidFill>
                <a:latin typeface="Helvetica 75 Bold" panose="020B0804020202020204" pitchFamily="34" charset="0"/>
                <a:ea typeface="+mn-ea"/>
                <a:cs typeface="+mn-cs"/>
              </a:defRPr>
            </a:lvl3pPr>
            <a:lvl4pPr marL="407988" indent="-190500" algn="l" defTabSz="914400" rtl="0" eaLnBrk="1" latinLnBrk="0" hangingPunct="1">
              <a:lnSpc>
                <a:spcPct val="90000"/>
              </a:lnSpc>
              <a:spcBef>
                <a:spcPct val="20000"/>
              </a:spcBef>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4pPr>
            <a:lvl5pPr marL="595313" indent="-173038" algn="l" defTabSz="914400" rtl="0" eaLnBrk="1" latinLnBrk="0" hangingPunct="1">
              <a:lnSpc>
                <a:spcPct val="90000"/>
              </a:lnSpc>
              <a:spcBef>
                <a:spcPct val="20000"/>
              </a:spcBef>
              <a:buClr>
                <a:schemeClr val="tx1"/>
              </a:buClr>
              <a:buFont typeface="Arial" panose="020B0604020202020204" pitchFamily="34" charset="0"/>
              <a:buChar char="–"/>
              <a:defRPr sz="1400" kern="1200" spc="-20" baseline="0">
                <a:solidFill>
                  <a:schemeClr val="tx1"/>
                </a:solidFill>
                <a:latin typeface="Helvetica 55 Roman" panose="000B0500000000000000" pitchFamily="34" charset="0"/>
                <a:ea typeface="+mn-ea"/>
                <a:cs typeface="+mn-cs"/>
              </a:defRPr>
            </a:lvl5pPr>
            <a:lvl6pPr marL="800100" indent="-190500" algn="l" defTabSz="914400" rtl="0" eaLnBrk="1" latinLnBrk="0" hangingPunct="1">
              <a:spcBef>
                <a:spcPct val="20000"/>
              </a:spcBef>
              <a:buFont typeface="Arial" panose="020B0604020202020204" pitchFamily="34" charset="0"/>
              <a:buChar char="–"/>
              <a:defRPr sz="1400" kern="1200">
                <a:solidFill>
                  <a:schemeClr val="tx1"/>
                </a:solidFill>
                <a:latin typeface="Helvetica 55 Roman" panose="020B0604020202020204" pitchFamily="34" charset="0"/>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defTabSz="914103">
              <a:buClr>
                <a:srgbClr val="FFFFFF"/>
              </a:buClr>
              <a:defRPr/>
            </a:pPr>
            <a:endParaRPr lang="fr-FR">
              <a:solidFill>
                <a:srgbClr val="000000"/>
              </a:solidFill>
            </a:endParaRPr>
          </a:p>
        </p:txBody>
      </p:sp>
      <p:sp>
        <p:nvSpPr>
          <p:cNvPr id="17" name="Rectangle 16">
            <a:extLst>
              <a:ext uri="{FF2B5EF4-FFF2-40B4-BE49-F238E27FC236}">
                <a16:creationId xmlns:a16="http://schemas.microsoft.com/office/drawing/2014/main" id="{FFA614AC-DD22-B0F1-0825-2584781CE334}"/>
              </a:ext>
            </a:extLst>
          </p:cNvPr>
          <p:cNvSpPr/>
          <p:nvPr/>
        </p:nvSpPr>
        <p:spPr>
          <a:xfrm>
            <a:off x="7129504" y="794"/>
            <a:ext cx="2014496" cy="51435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2" name="ZoneTexte 21">
            <a:extLst>
              <a:ext uri="{FF2B5EF4-FFF2-40B4-BE49-F238E27FC236}">
                <a16:creationId xmlns:a16="http://schemas.microsoft.com/office/drawing/2014/main" id="{5C207FBA-B785-5E45-E53F-24B5DE92EC40}"/>
              </a:ext>
            </a:extLst>
          </p:cNvPr>
          <p:cNvSpPr txBox="1"/>
          <p:nvPr/>
        </p:nvSpPr>
        <p:spPr>
          <a:xfrm>
            <a:off x="7176111" y="1042446"/>
            <a:ext cx="1772611" cy="4154984"/>
          </a:xfrm>
          <a:prstGeom prst="rect">
            <a:avLst/>
          </a:prstGeom>
          <a:noFill/>
        </p:spPr>
        <p:txBody>
          <a:bodyPr wrap="square">
            <a:spAutoFit/>
          </a:bodyPr>
          <a:lstStyle/>
          <a:p>
            <a:pPr marL="128588" indent="-128588">
              <a:buFont typeface="Arial" panose="020B0604020202020204" pitchFamily="34" charset="0"/>
              <a:buChar char="•"/>
            </a:pPr>
            <a:r>
              <a:rPr lang="fr-FR" sz="825" err="1">
                <a:solidFill>
                  <a:schemeClr val="bg1"/>
                </a:solidFill>
              </a:rPr>
              <a:t>Government</a:t>
            </a:r>
            <a:r>
              <a:rPr lang="fr-FR" sz="825">
                <a:solidFill>
                  <a:schemeClr val="bg1"/>
                </a:solidFill>
              </a:rPr>
              <a:t> of Luxembourg </a:t>
            </a:r>
            <a:r>
              <a:rPr lang="fr-FR" sz="825" err="1">
                <a:solidFill>
                  <a:schemeClr val="bg1"/>
                </a:solidFill>
              </a:rPr>
              <a:t>targeted</a:t>
            </a:r>
            <a:r>
              <a:rPr lang="fr-FR" sz="825">
                <a:solidFill>
                  <a:schemeClr val="bg1"/>
                </a:solidFill>
              </a:rPr>
              <a:t> by DDoS (10/24)</a:t>
            </a:r>
          </a:p>
          <a:p>
            <a:pPr marL="128588" indent="-128588">
              <a:buFont typeface="Arial" panose="020B0604020202020204" pitchFamily="34" charset="0"/>
              <a:buChar char="•"/>
            </a:pPr>
            <a:endParaRPr lang="fr-FR" sz="825">
              <a:solidFill>
                <a:schemeClr val="bg1"/>
              </a:solidFill>
            </a:endParaRPr>
          </a:p>
          <a:p>
            <a:pPr marL="128588" indent="-128588">
              <a:buFont typeface="Arial" panose="020B0604020202020204" pitchFamily="34" charset="0"/>
              <a:buChar char="•"/>
            </a:pPr>
            <a:endParaRPr lang="fr-FR" sz="825">
              <a:solidFill>
                <a:schemeClr val="bg1"/>
              </a:solidFill>
            </a:endParaRPr>
          </a:p>
          <a:p>
            <a:pPr marL="128588" indent="-128588">
              <a:buFont typeface="Arial" panose="020B0604020202020204" pitchFamily="34" charset="0"/>
              <a:buChar char="•"/>
            </a:pPr>
            <a:r>
              <a:rPr lang="fr-FR" sz="825">
                <a:solidFill>
                  <a:schemeClr val="bg1"/>
                </a:solidFill>
              </a:rPr>
              <a:t>German office of </a:t>
            </a:r>
            <a:r>
              <a:rPr lang="fr-FR" sz="825" err="1">
                <a:solidFill>
                  <a:schemeClr val="bg1"/>
                </a:solidFill>
              </a:rPr>
              <a:t>statistics</a:t>
            </a:r>
            <a:r>
              <a:rPr lang="fr-FR" sz="825">
                <a:solidFill>
                  <a:schemeClr val="bg1"/>
                </a:solidFill>
              </a:rPr>
              <a:t> </a:t>
            </a:r>
            <a:r>
              <a:rPr lang="fr-FR" sz="825" err="1">
                <a:solidFill>
                  <a:schemeClr val="bg1"/>
                </a:solidFill>
              </a:rPr>
              <a:t>Destatis</a:t>
            </a:r>
            <a:r>
              <a:rPr lang="fr-FR" sz="825">
                <a:solidFill>
                  <a:schemeClr val="bg1"/>
                </a:solidFill>
              </a:rPr>
              <a:t> </a:t>
            </a:r>
            <a:r>
              <a:rPr lang="fr-FR" sz="825" err="1">
                <a:solidFill>
                  <a:schemeClr val="bg1"/>
                </a:solidFill>
              </a:rPr>
              <a:t>compromised</a:t>
            </a:r>
            <a:r>
              <a:rPr lang="fr-FR" sz="825">
                <a:solidFill>
                  <a:schemeClr val="bg1"/>
                </a:solidFill>
              </a:rPr>
              <a:t> </a:t>
            </a:r>
            <a:r>
              <a:rPr lang="fr-FR" sz="825" err="1">
                <a:solidFill>
                  <a:schemeClr val="bg1"/>
                </a:solidFill>
              </a:rPr>
              <a:t>indonesian</a:t>
            </a:r>
            <a:r>
              <a:rPr lang="fr-FR" sz="825">
                <a:solidFill>
                  <a:schemeClr val="bg1"/>
                </a:solidFill>
              </a:rPr>
              <a:t> </a:t>
            </a:r>
            <a:r>
              <a:rPr lang="fr-FR" sz="825" err="1">
                <a:solidFill>
                  <a:schemeClr val="bg1"/>
                </a:solidFill>
              </a:rPr>
              <a:t>hacktivists</a:t>
            </a:r>
            <a:r>
              <a:rPr lang="fr-FR" sz="825">
                <a:solidFill>
                  <a:schemeClr val="bg1"/>
                </a:solidFill>
              </a:rPr>
              <a:t> (11/24)</a:t>
            </a:r>
          </a:p>
          <a:p>
            <a:pPr marL="128588" indent="-128588">
              <a:buFont typeface="Arial" panose="020B0604020202020204" pitchFamily="34" charset="0"/>
              <a:buChar char="•"/>
            </a:pPr>
            <a:endParaRPr lang="fr-FR" sz="825">
              <a:solidFill>
                <a:schemeClr val="bg1"/>
              </a:solidFill>
            </a:endParaRPr>
          </a:p>
          <a:p>
            <a:pPr marL="128588" indent="-128588">
              <a:buFont typeface="Arial" panose="020B0604020202020204" pitchFamily="34" charset="0"/>
              <a:buChar char="•"/>
            </a:pPr>
            <a:endParaRPr lang="fr-FR" sz="825">
              <a:solidFill>
                <a:schemeClr val="bg1"/>
              </a:solidFill>
            </a:endParaRPr>
          </a:p>
          <a:p>
            <a:pPr marL="128588" indent="-128588">
              <a:buFont typeface="Arial" panose="020B0604020202020204" pitchFamily="34" charset="0"/>
              <a:buChar char="•"/>
            </a:pPr>
            <a:r>
              <a:rPr lang="fr-FR" sz="825">
                <a:solidFill>
                  <a:schemeClr val="bg1"/>
                </a:solidFill>
              </a:rPr>
              <a:t>French </a:t>
            </a:r>
            <a:r>
              <a:rPr lang="fr-FR" sz="825" err="1">
                <a:solidFill>
                  <a:schemeClr val="bg1"/>
                </a:solidFill>
              </a:rPr>
              <a:t>government</a:t>
            </a:r>
            <a:r>
              <a:rPr lang="fr-FR" sz="825">
                <a:solidFill>
                  <a:schemeClr val="bg1"/>
                </a:solidFill>
              </a:rPr>
              <a:t> </a:t>
            </a:r>
            <a:r>
              <a:rPr lang="fr-FR" sz="825" err="1">
                <a:solidFill>
                  <a:schemeClr val="bg1"/>
                </a:solidFill>
              </a:rPr>
              <a:t>orgs</a:t>
            </a:r>
            <a:r>
              <a:rPr lang="fr-FR" sz="825">
                <a:solidFill>
                  <a:schemeClr val="bg1"/>
                </a:solidFill>
              </a:rPr>
              <a:t> and </a:t>
            </a:r>
            <a:r>
              <a:rPr lang="fr-FR" sz="825" err="1">
                <a:solidFill>
                  <a:schemeClr val="bg1"/>
                </a:solidFill>
              </a:rPr>
              <a:t>cities</a:t>
            </a:r>
            <a:r>
              <a:rPr lang="fr-FR" sz="825">
                <a:solidFill>
                  <a:schemeClr val="bg1"/>
                </a:solidFill>
              </a:rPr>
              <a:t> </a:t>
            </a:r>
            <a:r>
              <a:rPr lang="fr-FR" sz="825" err="1">
                <a:solidFill>
                  <a:schemeClr val="bg1"/>
                </a:solidFill>
              </a:rPr>
              <a:t>targeted</a:t>
            </a:r>
            <a:r>
              <a:rPr lang="fr-FR" sz="825">
                <a:solidFill>
                  <a:schemeClr val="bg1"/>
                </a:solidFill>
              </a:rPr>
              <a:t> by </a:t>
            </a:r>
            <a:r>
              <a:rPr lang="fr-FR" sz="825" err="1">
                <a:solidFill>
                  <a:schemeClr val="bg1"/>
                </a:solidFill>
              </a:rPr>
              <a:t>DDoSIA</a:t>
            </a:r>
            <a:endParaRPr lang="fr-FR" sz="825">
              <a:solidFill>
                <a:schemeClr val="bg1"/>
              </a:solidFill>
            </a:endParaRPr>
          </a:p>
          <a:p>
            <a:pPr marL="128588" indent="-128588">
              <a:buFont typeface="Arial" panose="020B0604020202020204" pitchFamily="34" charset="0"/>
              <a:buChar char="•"/>
            </a:pPr>
            <a:endParaRPr lang="fr-FR" sz="825">
              <a:solidFill>
                <a:schemeClr val="bg1"/>
              </a:solidFill>
            </a:endParaRPr>
          </a:p>
          <a:p>
            <a:pPr marL="128588" indent="-128588">
              <a:buFont typeface="Arial" panose="020B0604020202020204" pitchFamily="34" charset="0"/>
              <a:buChar char="•"/>
            </a:pPr>
            <a:endParaRPr lang="fr-FR" sz="825">
              <a:solidFill>
                <a:schemeClr val="bg1"/>
              </a:solidFill>
            </a:endParaRPr>
          </a:p>
          <a:p>
            <a:pPr marL="128588" indent="-128588">
              <a:buFont typeface="Arial" panose="020B0604020202020204" pitchFamily="34" charset="0"/>
              <a:buChar char="•"/>
            </a:pPr>
            <a:endParaRPr lang="fr-FR" sz="825">
              <a:solidFill>
                <a:schemeClr val="bg1"/>
              </a:solidFill>
            </a:endParaRPr>
          </a:p>
          <a:p>
            <a:pPr marL="128588" indent="-128588">
              <a:buFont typeface="Arial" panose="020B0604020202020204" pitchFamily="34" charset="0"/>
              <a:buChar char="•"/>
            </a:pPr>
            <a:endParaRPr lang="fr-FR" sz="825">
              <a:solidFill>
                <a:schemeClr val="bg1"/>
              </a:solidFill>
            </a:endParaRPr>
          </a:p>
          <a:p>
            <a:pPr marL="128588" indent="-128588">
              <a:buFont typeface="Arial" panose="020B0604020202020204" pitchFamily="34" charset="0"/>
              <a:buChar char="•"/>
            </a:pPr>
            <a:endParaRPr lang="fr-FR" sz="825">
              <a:solidFill>
                <a:schemeClr val="bg1"/>
              </a:solidFill>
            </a:endParaRPr>
          </a:p>
          <a:p>
            <a:pPr marL="128588" indent="-128588">
              <a:buFont typeface="Arial" panose="020B0604020202020204" pitchFamily="34" charset="0"/>
              <a:buChar char="•"/>
            </a:pPr>
            <a:endParaRPr lang="fr-FR" sz="825">
              <a:solidFill>
                <a:schemeClr val="bg1"/>
              </a:solidFill>
            </a:endParaRPr>
          </a:p>
          <a:p>
            <a:pPr marL="128588" indent="-128588">
              <a:buFont typeface="Arial" panose="020B0604020202020204" pitchFamily="34" charset="0"/>
              <a:buChar char="•"/>
            </a:pPr>
            <a:r>
              <a:rPr lang="en-US" sz="825">
                <a:solidFill>
                  <a:schemeClr val="bg1"/>
                </a:solidFill>
              </a:rPr>
              <a:t>Russian Cyber Army targeted the Italian Association of Financial Intermediaries</a:t>
            </a:r>
          </a:p>
          <a:p>
            <a:pPr marL="128588" indent="-128588">
              <a:buFont typeface="Arial" panose="020B0604020202020204" pitchFamily="34" charset="0"/>
              <a:buChar char="•"/>
            </a:pPr>
            <a:endParaRPr lang="en-US" sz="825">
              <a:solidFill>
                <a:schemeClr val="bg1"/>
              </a:solidFill>
            </a:endParaRPr>
          </a:p>
          <a:p>
            <a:pPr marL="128588" indent="-128588">
              <a:buFont typeface="Arial" panose="020B0604020202020204" pitchFamily="34" charset="0"/>
              <a:buChar char="•"/>
            </a:pPr>
            <a:r>
              <a:rPr lang="en-US" sz="825">
                <a:solidFill>
                  <a:schemeClr val="bg1"/>
                </a:solidFill>
              </a:rPr>
              <a:t>Deutsche Bundesbank targeted during #OpGermany</a:t>
            </a:r>
          </a:p>
          <a:p>
            <a:pPr marL="128588" indent="-128588">
              <a:buFont typeface="Arial" panose="020B0604020202020204" pitchFamily="34" charset="0"/>
              <a:buChar char="•"/>
            </a:pPr>
            <a:endParaRPr lang="en-US" sz="825">
              <a:solidFill>
                <a:schemeClr val="bg1"/>
              </a:solidFill>
            </a:endParaRPr>
          </a:p>
          <a:p>
            <a:pPr marL="128588" indent="-128588">
              <a:buFont typeface="Arial" panose="020B0604020202020204" pitchFamily="34" charset="0"/>
              <a:buChar char="•"/>
            </a:pPr>
            <a:endParaRPr lang="en-US" sz="825">
              <a:solidFill>
                <a:schemeClr val="bg1"/>
              </a:solidFill>
            </a:endParaRPr>
          </a:p>
          <a:p>
            <a:pPr marL="128588" indent="-128588">
              <a:buFont typeface="Arial" panose="020B0604020202020204" pitchFamily="34" charset="0"/>
              <a:buChar char="•"/>
            </a:pPr>
            <a:endParaRPr lang="en-US" sz="825">
              <a:solidFill>
                <a:schemeClr val="bg1"/>
              </a:solidFill>
            </a:endParaRPr>
          </a:p>
          <a:p>
            <a:pPr marL="128588" indent="-128588">
              <a:buFont typeface="Arial" panose="020B0604020202020204" pitchFamily="34" charset="0"/>
              <a:buChar char="•"/>
            </a:pPr>
            <a:endParaRPr lang="en-US" sz="825">
              <a:solidFill>
                <a:schemeClr val="bg1"/>
              </a:solidFill>
            </a:endParaRPr>
          </a:p>
          <a:p>
            <a:pPr marL="128588" indent="-128588">
              <a:buFont typeface="Arial" panose="020B0604020202020204" pitchFamily="34" charset="0"/>
              <a:buChar char="•"/>
            </a:pPr>
            <a:endParaRPr lang="en-US" sz="825">
              <a:solidFill>
                <a:schemeClr val="bg1"/>
              </a:solidFill>
            </a:endParaRPr>
          </a:p>
          <a:p>
            <a:pPr marL="128588" indent="-128588">
              <a:buFont typeface="Arial" panose="020B0604020202020204" pitchFamily="34" charset="0"/>
              <a:buChar char="•"/>
            </a:pPr>
            <a:endParaRPr lang="en-US" sz="825">
              <a:solidFill>
                <a:schemeClr val="bg1"/>
              </a:solidFill>
            </a:endParaRPr>
          </a:p>
          <a:p>
            <a:pPr marL="128588" indent="-128588">
              <a:buFont typeface="Arial" panose="020B0604020202020204" pitchFamily="34" charset="0"/>
              <a:buChar char="•"/>
            </a:pPr>
            <a:endParaRPr lang="fr-FR" sz="825">
              <a:solidFill>
                <a:schemeClr val="bg1"/>
              </a:solidFill>
            </a:endParaRPr>
          </a:p>
          <a:p>
            <a:pPr marL="128588" indent="-128588">
              <a:buFont typeface="Arial" panose="020B0604020202020204" pitchFamily="34" charset="0"/>
              <a:buChar char="•"/>
            </a:pPr>
            <a:endParaRPr lang="en-US" sz="825">
              <a:solidFill>
                <a:schemeClr val="bg1"/>
              </a:solidFill>
            </a:endParaRPr>
          </a:p>
          <a:p>
            <a:pPr marL="128588" indent="-128588">
              <a:buFont typeface="Arial" panose="020B0604020202020204" pitchFamily="34" charset="0"/>
              <a:buChar char="•"/>
            </a:pPr>
            <a:endParaRPr lang="en-US" sz="825">
              <a:solidFill>
                <a:schemeClr val="bg1"/>
              </a:solidFill>
            </a:endParaRPr>
          </a:p>
        </p:txBody>
      </p:sp>
      <p:sp>
        <p:nvSpPr>
          <p:cNvPr id="25" name="ZoneTexte 24">
            <a:extLst>
              <a:ext uri="{FF2B5EF4-FFF2-40B4-BE49-F238E27FC236}">
                <a16:creationId xmlns:a16="http://schemas.microsoft.com/office/drawing/2014/main" id="{04F3DBA6-3A2C-6340-940C-251649C8CC63}"/>
              </a:ext>
            </a:extLst>
          </p:cNvPr>
          <p:cNvSpPr txBox="1">
            <a:spLocks/>
          </p:cNvSpPr>
          <p:nvPr/>
        </p:nvSpPr>
        <p:spPr>
          <a:xfrm>
            <a:off x="271588" y="1506033"/>
            <a:ext cx="2981857" cy="3439403"/>
          </a:xfrm>
          <a:prstGeom prst="rect">
            <a:avLst/>
          </a:prstGeom>
          <a:noFill/>
        </p:spPr>
        <p:txBody>
          <a:bodyPr wrap="square" lIns="68580" tIns="34290" rIns="68580" bIns="34290" rtlCol="0" anchor="t">
            <a:spAutoFit/>
          </a:bodyPr>
          <a:lstStyle/>
          <a:p>
            <a:pPr defTabSz="685577">
              <a:spcBef>
                <a:spcPts val="600"/>
              </a:spcBef>
              <a:defRPr/>
            </a:pPr>
            <a:r>
              <a:rPr lang="en-US" sz="1200">
                <a:solidFill>
                  <a:schemeClr val="accent1"/>
                </a:solidFill>
                <a:latin typeface="+mj-lt"/>
              </a:rPr>
              <a:t>Updated - U.S. justice indicted Anonymous Sudan operators, effectively halting the group's activities</a:t>
            </a:r>
          </a:p>
          <a:p>
            <a:pPr defTabSz="685577">
              <a:spcBef>
                <a:spcPts val="600"/>
              </a:spcBef>
              <a:defRPr/>
            </a:pPr>
            <a:r>
              <a:rPr lang="fr-FR" sz="900">
                <a:solidFill>
                  <a:schemeClr val="tx2">
                    <a:lumMod val="60000"/>
                    <a:lumOff val="40000"/>
                  </a:schemeClr>
                </a:solidFill>
                <a:latin typeface="+mj-lt"/>
              </a:rPr>
              <a:t>Advisory date: 17/10/2024 | </a:t>
            </a:r>
            <a:r>
              <a:rPr lang="en-GB" sz="900" b="1">
                <a:solidFill>
                  <a:schemeClr val="tx2">
                    <a:lumMod val="60000"/>
                    <a:lumOff val="40000"/>
                  </a:schemeClr>
                </a:solidFill>
              </a:rPr>
              <a:t>Threat level: 0/5</a:t>
            </a:r>
          </a:p>
          <a:p>
            <a:pPr defTabSz="685577">
              <a:spcBef>
                <a:spcPts val="600"/>
              </a:spcBef>
              <a:defRPr/>
            </a:pPr>
            <a:endParaRPr lang="en-GB" sz="900">
              <a:solidFill>
                <a:schemeClr val="tx2">
                  <a:lumMod val="60000"/>
                  <a:lumOff val="40000"/>
                </a:schemeClr>
              </a:solidFill>
            </a:endParaRPr>
          </a:p>
          <a:p>
            <a:pPr algn="just" defTabSz="685577">
              <a:spcBef>
                <a:spcPts val="600"/>
              </a:spcBef>
              <a:defRPr/>
            </a:pPr>
            <a:r>
              <a:rPr lang="en-GB" sz="900">
                <a:solidFill>
                  <a:schemeClr val="bg1"/>
                </a:solidFill>
                <a:latin typeface="HelvNeueOrange"/>
              </a:rPr>
              <a:t>US law enforcement arrested </a:t>
            </a:r>
            <a:r>
              <a:rPr lang="en-GB" sz="900" b="1">
                <a:solidFill>
                  <a:schemeClr val="bg1"/>
                </a:solidFill>
                <a:latin typeface="HelvNeueOrange"/>
              </a:rPr>
              <a:t>two Sudanese brothers</a:t>
            </a:r>
            <a:r>
              <a:rPr lang="en-GB" sz="900">
                <a:solidFill>
                  <a:schemeClr val="bg1"/>
                </a:solidFill>
                <a:latin typeface="HelvNeueOrange"/>
              </a:rPr>
              <a:t> in an undisclosed country in March.</a:t>
            </a:r>
          </a:p>
          <a:p>
            <a:pPr algn="just" defTabSz="685577">
              <a:spcBef>
                <a:spcPts val="600"/>
              </a:spcBef>
              <a:defRPr/>
            </a:pPr>
            <a:r>
              <a:rPr lang="en-GB" sz="900">
                <a:solidFill>
                  <a:schemeClr val="bg1"/>
                </a:solidFill>
                <a:latin typeface="HelvNeueOrange"/>
              </a:rPr>
              <a:t>One of them faces </a:t>
            </a:r>
            <a:r>
              <a:rPr lang="en-GB" sz="900" b="1">
                <a:solidFill>
                  <a:schemeClr val="bg1"/>
                </a:solidFill>
                <a:latin typeface="HelvNeueOrange"/>
              </a:rPr>
              <a:t>life-time</a:t>
            </a:r>
            <a:r>
              <a:rPr lang="en-GB" sz="900">
                <a:solidFill>
                  <a:schemeClr val="bg1"/>
                </a:solidFill>
                <a:latin typeface="HelvNeueOrange"/>
              </a:rPr>
              <a:t> in prison for the attack against Los Angeles hospital.</a:t>
            </a:r>
          </a:p>
          <a:p>
            <a:pPr algn="just" defTabSz="685577">
              <a:spcBef>
                <a:spcPts val="600"/>
              </a:spcBef>
              <a:defRPr/>
            </a:pPr>
            <a:r>
              <a:rPr lang="en-GB" sz="900">
                <a:solidFill>
                  <a:schemeClr val="bg1"/>
                </a:solidFill>
                <a:latin typeface="HelvNeueOrange"/>
              </a:rPr>
              <a:t>Infrastructure seized in March and attacks </a:t>
            </a:r>
            <a:r>
              <a:rPr lang="en-GB" sz="900" b="1">
                <a:solidFill>
                  <a:schemeClr val="bg1"/>
                </a:solidFill>
                <a:latin typeface="HelvNeueOrange"/>
              </a:rPr>
              <a:t>stopped</a:t>
            </a:r>
            <a:r>
              <a:rPr lang="en-GB" sz="900">
                <a:solidFill>
                  <a:schemeClr val="bg1"/>
                </a:solidFill>
                <a:latin typeface="HelvNeueOrange"/>
              </a:rPr>
              <a:t>, indicating that the group is down.</a:t>
            </a:r>
          </a:p>
          <a:p>
            <a:pPr algn="just" defTabSz="685577">
              <a:spcBef>
                <a:spcPts val="600"/>
              </a:spcBef>
              <a:defRPr/>
            </a:pPr>
            <a:r>
              <a:rPr lang="en-GB" sz="900">
                <a:solidFill>
                  <a:schemeClr val="bg1"/>
                </a:solidFill>
                <a:latin typeface="HelvNeueOrange"/>
              </a:rPr>
              <a:t>Law enforcement target </a:t>
            </a:r>
            <a:r>
              <a:rPr lang="en-GB" sz="900" b="1">
                <a:solidFill>
                  <a:schemeClr val="bg1"/>
                </a:solidFill>
                <a:latin typeface="HelvNeueOrange"/>
              </a:rPr>
              <a:t>hacktivists</a:t>
            </a:r>
            <a:r>
              <a:rPr lang="en-GB" sz="900">
                <a:solidFill>
                  <a:schemeClr val="bg1"/>
                </a:solidFill>
                <a:latin typeface="HelvNeueOrange"/>
              </a:rPr>
              <a:t> after cybercriminals, </a:t>
            </a:r>
            <a:r>
              <a:rPr lang="en-GB" sz="900" b="1">
                <a:solidFill>
                  <a:schemeClr val="bg1"/>
                </a:solidFill>
                <a:latin typeface="HelvNeueOrange"/>
              </a:rPr>
              <a:t>consequences</a:t>
            </a:r>
            <a:r>
              <a:rPr lang="en-GB" sz="900">
                <a:solidFill>
                  <a:schemeClr val="bg1"/>
                </a:solidFill>
                <a:latin typeface="HelvNeueOrange"/>
              </a:rPr>
              <a:t> on the ecosystem?</a:t>
            </a:r>
          </a:p>
          <a:p>
            <a:pPr defTabSz="685577">
              <a:spcBef>
                <a:spcPts val="600"/>
              </a:spcBef>
              <a:defRPr/>
            </a:pPr>
            <a:endParaRPr lang="en-GB" sz="900">
              <a:solidFill>
                <a:schemeClr val="bg1"/>
              </a:solidFill>
            </a:endParaRPr>
          </a:p>
          <a:p>
            <a:pPr defTabSz="685577">
              <a:spcBef>
                <a:spcPts val="600"/>
              </a:spcBef>
              <a:defRPr/>
            </a:pPr>
            <a:br>
              <a:rPr lang="en-US" sz="900">
                <a:solidFill>
                  <a:schemeClr val="bg1"/>
                </a:solidFill>
              </a:rPr>
            </a:br>
            <a:endParaRPr lang="en-GB" sz="900">
              <a:solidFill>
                <a:schemeClr val="bg1"/>
              </a:solidFill>
            </a:endParaRPr>
          </a:p>
          <a:p>
            <a:pPr algn="just" defTabSz="685577">
              <a:spcBef>
                <a:spcPts val="600"/>
              </a:spcBef>
              <a:defRPr/>
            </a:pPr>
            <a:endParaRPr lang="en-US" sz="900">
              <a:solidFill>
                <a:schemeClr val="tx2">
                  <a:lumMod val="60000"/>
                  <a:lumOff val="40000"/>
                </a:schemeClr>
              </a:solidFill>
            </a:endParaRPr>
          </a:p>
        </p:txBody>
      </p:sp>
      <p:sp>
        <p:nvSpPr>
          <p:cNvPr id="26" name="ZoneTexte 25">
            <a:extLst>
              <a:ext uri="{FF2B5EF4-FFF2-40B4-BE49-F238E27FC236}">
                <a16:creationId xmlns:a16="http://schemas.microsoft.com/office/drawing/2014/main" id="{864FA465-18EF-6903-19EC-31A35EBBBF74}"/>
              </a:ext>
            </a:extLst>
          </p:cNvPr>
          <p:cNvSpPr txBox="1"/>
          <p:nvPr/>
        </p:nvSpPr>
        <p:spPr>
          <a:xfrm>
            <a:off x="3648957" y="1506034"/>
            <a:ext cx="2981857" cy="2492990"/>
          </a:xfrm>
          <a:prstGeom prst="rect">
            <a:avLst/>
          </a:prstGeom>
          <a:noFill/>
        </p:spPr>
        <p:txBody>
          <a:bodyPr wrap="square" rtlCol="0">
            <a:spAutoFit/>
          </a:bodyPr>
          <a:lstStyle/>
          <a:p>
            <a:pPr defTabSz="685577">
              <a:spcBef>
                <a:spcPts val="600"/>
              </a:spcBef>
              <a:defRPr/>
            </a:pPr>
            <a:r>
              <a:rPr lang="en-US" sz="1200">
                <a:solidFill>
                  <a:schemeClr val="accent1"/>
                </a:solidFill>
                <a:latin typeface="+mj-lt"/>
              </a:rPr>
              <a:t>Updated - NoName057(16) continues its pro-Russian DDoS attacks all around the world, including in Europe</a:t>
            </a:r>
          </a:p>
          <a:p>
            <a:pPr defTabSz="685577">
              <a:spcBef>
                <a:spcPts val="600"/>
              </a:spcBef>
              <a:defRPr/>
            </a:pPr>
            <a:r>
              <a:rPr lang="fr-FR" sz="900">
                <a:solidFill>
                  <a:schemeClr val="tx2">
                    <a:lumMod val="60000"/>
                    <a:lumOff val="40000"/>
                  </a:schemeClr>
                </a:solidFill>
                <a:latin typeface="+mj-lt"/>
              </a:rPr>
              <a:t>Advisory date: 22/10/2024 | </a:t>
            </a:r>
            <a:r>
              <a:rPr lang="en-GB" sz="900" b="1">
                <a:solidFill>
                  <a:schemeClr val="tx2">
                    <a:lumMod val="60000"/>
                    <a:lumOff val="40000"/>
                  </a:schemeClr>
                </a:solidFill>
              </a:rPr>
              <a:t>Threat level: 2/5</a:t>
            </a:r>
          </a:p>
          <a:p>
            <a:pPr algn="just" defTabSz="685577">
              <a:spcBef>
                <a:spcPts val="600"/>
              </a:spcBef>
              <a:defRPr/>
            </a:pPr>
            <a:endParaRPr lang="en-GB" sz="900" b="1">
              <a:solidFill>
                <a:schemeClr val="tx2">
                  <a:lumMod val="60000"/>
                  <a:lumOff val="40000"/>
                </a:schemeClr>
              </a:solidFill>
            </a:endParaRPr>
          </a:p>
          <a:p>
            <a:pPr algn="just" defTabSz="685577">
              <a:spcBef>
                <a:spcPts val="600"/>
              </a:spcBef>
              <a:defRPr/>
            </a:pPr>
            <a:r>
              <a:rPr lang="en-GB" sz="900" b="1">
                <a:solidFill>
                  <a:schemeClr val="bg1"/>
                </a:solidFill>
                <a:latin typeface="HelvNeueOrange"/>
              </a:rPr>
              <a:t>M</a:t>
            </a:r>
            <a:r>
              <a:rPr lang="en-GB" sz="900" b="1" err="1">
                <a:solidFill>
                  <a:schemeClr val="bg1"/>
                </a:solidFill>
                <a:latin typeface="HelvNeueOrange"/>
              </a:rPr>
              <a:t>assive</a:t>
            </a:r>
            <a:r>
              <a:rPr lang="en-GB" sz="900" b="1">
                <a:solidFill>
                  <a:schemeClr val="bg1"/>
                </a:solidFill>
                <a:latin typeface="HelvNeueOrange"/>
              </a:rPr>
              <a:t> campaigns </a:t>
            </a:r>
            <a:r>
              <a:rPr lang="en-GB" sz="900">
                <a:solidFill>
                  <a:schemeClr val="bg1"/>
                </a:solidFill>
                <a:latin typeface="HelvNeueOrange"/>
              </a:rPr>
              <a:t>in October against </a:t>
            </a:r>
            <a:r>
              <a:rPr lang="en-US" sz="900">
                <a:solidFill>
                  <a:schemeClr val="bg1"/>
                </a:solidFill>
                <a:latin typeface="HelvNeueOrange"/>
              </a:rPr>
              <a:t>Belgium, Czech Republic, Austria, Ukraine, Canada, as well as Taiwan and Japan.</a:t>
            </a:r>
          </a:p>
          <a:p>
            <a:pPr algn="just" defTabSz="685577">
              <a:spcBef>
                <a:spcPts val="600"/>
              </a:spcBef>
              <a:defRPr/>
            </a:pPr>
            <a:r>
              <a:rPr lang="en-US" sz="900">
                <a:solidFill>
                  <a:schemeClr val="bg1"/>
                </a:solidFill>
                <a:latin typeface="HelvNeueOrange"/>
              </a:rPr>
              <a:t>Victims often chosen in reaction to </a:t>
            </a:r>
            <a:r>
              <a:rPr lang="en-US" sz="900" b="1">
                <a:solidFill>
                  <a:schemeClr val="bg1"/>
                </a:solidFill>
                <a:latin typeface="HelvNeueOrange"/>
              </a:rPr>
              <a:t>political news</a:t>
            </a:r>
            <a:r>
              <a:rPr lang="en-US" sz="900">
                <a:solidFill>
                  <a:schemeClr val="bg1"/>
                </a:solidFill>
                <a:latin typeface="HelvNeueOrange"/>
              </a:rPr>
              <a:t> =&gt; support for Ukraine.</a:t>
            </a:r>
          </a:p>
          <a:p>
            <a:pPr algn="just" defTabSz="685577">
              <a:spcBef>
                <a:spcPts val="600"/>
              </a:spcBef>
              <a:defRPr/>
            </a:pPr>
            <a:r>
              <a:rPr lang="en-US" sz="900">
                <a:solidFill>
                  <a:schemeClr val="bg1"/>
                </a:solidFill>
                <a:latin typeface="HelvNeueOrange"/>
              </a:rPr>
              <a:t>Often operate alongside other pro-Russian groups such as </a:t>
            </a:r>
            <a:r>
              <a:rPr lang="en-US" sz="900" b="1" err="1">
                <a:solidFill>
                  <a:schemeClr val="bg1"/>
                </a:solidFill>
                <a:latin typeface="HelvNeueOrange"/>
              </a:rPr>
              <a:t>CyberDragon</a:t>
            </a:r>
            <a:r>
              <a:rPr lang="en-US" sz="900">
                <a:solidFill>
                  <a:schemeClr val="bg1"/>
                </a:solidFill>
                <a:latin typeface="HelvNeueOrange"/>
              </a:rPr>
              <a:t>, </a:t>
            </a:r>
            <a:r>
              <a:rPr lang="en-US" sz="900" b="1">
                <a:solidFill>
                  <a:schemeClr val="bg1"/>
                </a:solidFill>
                <a:latin typeface="HelvNeueOrange"/>
              </a:rPr>
              <a:t>Shapito666</a:t>
            </a:r>
            <a:r>
              <a:rPr lang="en-US" sz="900">
                <a:solidFill>
                  <a:schemeClr val="bg1"/>
                </a:solidFill>
                <a:latin typeface="HelvNeueOrange"/>
              </a:rPr>
              <a:t>, </a:t>
            </a:r>
            <a:r>
              <a:rPr lang="en-US" sz="900" b="1" err="1">
                <a:solidFill>
                  <a:schemeClr val="bg1"/>
                </a:solidFill>
                <a:latin typeface="HelvNeueOrange"/>
              </a:rPr>
              <a:t>CyberVolk</a:t>
            </a:r>
            <a:r>
              <a:rPr lang="en-US" sz="900" b="1">
                <a:solidFill>
                  <a:schemeClr val="bg1"/>
                </a:solidFill>
                <a:latin typeface="HelvNeueOrange"/>
              </a:rPr>
              <a:t>.</a:t>
            </a:r>
          </a:p>
          <a:p>
            <a:pPr algn="just" defTabSz="685577">
              <a:spcBef>
                <a:spcPts val="600"/>
              </a:spcBef>
              <a:defRPr/>
            </a:pPr>
            <a:r>
              <a:rPr lang="en-US" sz="900">
                <a:solidFill>
                  <a:schemeClr val="bg1"/>
                </a:solidFill>
                <a:latin typeface="HelvNeueOrange"/>
              </a:rPr>
              <a:t>Latest attacks against the</a:t>
            </a:r>
            <a:r>
              <a:rPr lang="en-US" sz="900" b="1">
                <a:solidFill>
                  <a:schemeClr val="bg1"/>
                </a:solidFill>
                <a:latin typeface="HelvNeueOrange"/>
              </a:rPr>
              <a:t> United Kingdom.</a:t>
            </a:r>
            <a:endParaRPr lang="fr-FR" sz="1013" b="1">
              <a:solidFill>
                <a:schemeClr val="bg1"/>
              </a:solidFill>
              <a:latin typeface="HelvNeueOrange"/>
            </a:endParaRPr>
          </a:p>
        </p:txBody>
      </p:sp>
      <p:pic>
        <p:nvPicPr>
          <p:cNvPr id="4" name="Image 3">
            <a:extLst>
              <a:ext uri="{FF2B5EF4-FFF2-40B4-BE49-F238E27FC236}">
                <a16:creationId xmlns:a16="http://schemas.microsoft.com/office/drawing/2014/main" id="{017DEDF7-589E-86E8-4298-20ED7305B648}"/>
              </a:ext>
            </a:extLst>
          </p:cNvPr>
          <p:cNvPicPr>
            <a:picLocks noChangeAspect="1"/>
          </p:cNvPicPr>
          <p:nvPr/>
        </p:nvPicPr>
        <p:blipFill>
          <a:blip r:embed="rId3"/>
          <a:stretch>
            <a:fillRect/>
          </a:stretch>
        </p:blipFill>
        <p:spPr>
          <a:xfrm>
            <a:off x="7290708" y="518029"/>
            <a:ext cx="443522" cy="443522"/>
          </a:xfrm>
          <a:prstGeom prst="rect">
            <a:avLst/>
          </a:prstGeom>
        </p:spPr>
      </p:pic>
      <p:pic>
        <p:nvPicPr>
          <p:cNvPr id="2" name="Image 1">
            <a:extLst>
              <a:ext uri="{FF2B5EF4-FFF2-40B4-BE49-F238E27FC236}">
                <a16:creationId xmlns:a16="http://schemas.microsoft.com/office/drawing/2014/main" id="{74CD06EA-9A08-4CD4-EA95-D98301CA87CA}"/>
              </a:ext>
            </a:extLst>
          </p:cNvPr>
          <p:cNvPicPr>
            <a:picLocks noChangeAspect="1"/>
          </p:cNvPicPr>
          <p:nvPr/>
        </p:nvPicPr>
        <p:blipFill>
          <a:blip r:embed="rId4"/>
          <a:stretch>
            <a:fillRect/>
          </a:stretch>
        </p:blipFill>
        <p:spPr>
          <a:xfrm>
            <a:off x="7314207" y="2586537"/>
            <a:ext cx="466385" cy="466385"/>
          </a:xfrm>
          <a:prstGeom prst="rect">
            <a:avLst/>
          </a:prstGeom>
        </p:spPr>
      </p:pic>
      <p:pic>
        <p:nvPicPr>
          <p:cNvPr id="7" name="Graphic 6">
            <a:extLst>
              <a:ext uri="{FF2B5EF4-FFF2-40B4-BE49-F238E27FC236}">
                <a16:creationId xmlns:a16="http://schemas.microsoft.com/office/drawing/2014/main" id="{4DF73F62-E2AC-5960-6705-46782591798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52423" y="110148"/>
            <a:ext cx="939595" cy="1256689"/>
          </a:xfrm>
          <a:prstGeom prst="rect">
            <a:avLst/>
          </a:prstGeom>
        </p:spPr>
      </p:pic>
    </p:spTree>
    <p:extLst>
      <p:ext uri="{BB962C8B-B14F-4D97-AF65-F5344CB8AC3E}">
        <p14:creationId xmlns:p14="http://schemas.microsoft.com/office/powerpoint/2010/main" val="23396948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B304D213-F844-FE15-1953-666E3B80D8BA}"/>
              </a:ext>
            </a:extLst>
          </p:cNvPr>
          <p:cNvSpPr/>
          <p:nvPr/>
        </p:nvSpPr>
        <p:spPr>
          <a:xfrm>
            <a:off x="377371" y="3473752"/>
            <a:ext cx="8350553" cy="1441753"/>
          </a:xfrm>
          <a:prstGeom prst="roundRect">
            <a:avLst>
              <a:gd name="adj" fmla="val 8812"/>
            </a:avLst>
          </a:prstGeom>
          <a:solidFill>
            <a:schemeClr val="tx2">
              <a:lumMod val="75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a:extLst>
              <a:ext uri="{FF2B5EF4-FFF2-40B4-BE49-F238E27FC236}">
                <a16:creationId xmlns:a16="http://schemas.microsoft.com/office/drawing/2014/main" id="{56AD0B35-73A1-95F2-C753-A1426E99D0E4}"/>
              </a:ext>
            </a:extLst>
          </p:cNvPr>
          <p:cNvSpPr>
            <a:spLocks noGrp="1"/>
          </p:cNvSpPr>
          <p:nvPr>
            <p:ph type="title"/>
          </p:nvPr>
        </p:nvSpPr>
        <p:spPr/>
        <p:txBody>
          <a:bodyPr/>
          <a:lstStyle/>
          <a:p>
            <a:r>
              <a:rPr lang="de-DE"/>
              <a:t>Regulation brief: DORA</a:t>
            </a:r>
          </a:p>
        </p:txBody>
      </p:sp>
      <p:pic>
        <p:nvPicPr>
          <p:cNvPr id="4" name="Graphic 3">
            <a:extLst>
              <a:ext uri="{FF2B5EF4-FFF2-40B4-BE49-F238E27FC236}">
                <a16:creationId xmlns:a16="http://schemas.microsoft.com/office/drawing/2014/main" id="{A282F0E0-DE6B-B0C1-2E3A-61A8A311FED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227689" y="947788"/>
            <a:ext cx="655774" cy="655774"/>
          </a:xfrm>
          <a:prstGeom prst="rect">
            <a:avLst/>
          </a:prstGeom>
        </p:spPr>
      </p:pic>
      <p:sp>
        <p:nvSpPr>
          <p:cNvPr id="6" name="TextBox 5">
            <a:extLst>
              <a:ext uri="{FF2B5EF4-FFF2-40B4-BE49-F238E27FC236}">
                <a16:creationId xmlns:a16="http://schemas.microsoft.com/office/drawing/2014/main" id="{F0A8B392-EA62-0A0F-B9D3-73DBD9C55498}"/>
              </a:ext>
            </a:extLst>
          </p:cNvPr>
          <p:cNvSpPr txBox="1"/>
          <p:nvPr/>
        </p:nvSpPr>
        <p:spPr>
          <a:xfrm>
            <a:off x="6814263" y="1029205"/>
            <a:ext cx="2125985" cy="569387"/>
          </a:xfrm>
          <a:prstGeom prst="rect">
            <a:avLst/>
          </a:prstGeom>
          <a:noFill/>
        </p:spPr>
        <p:txBody>
          <a:bodyPr wrap="square">
            <a:spAutoFit/>
          </a:bodyPr>
          <a:lstStyle/>
          <a:p>
            <a:pPr algn="l"/>
            <a:r>
              <a:rPr lang="de-DE" sz="1100" b="1" i="0" u="none" strike="noStrike" baseline="0">
                <a:solidFill>
                  <a:schemeClr val="bg1"/>
                </a:solidFill>
                <a:latin typeface="HelveticaNeue-Bold"/>
              </a:rPr>
              <a:t>Compliance deadline:</a:t>
            </a:r>
          </a:p>
          <a:p>
            <a:pPr algn="l"/>
            <a:r>
              <a:rPr lang="de-DE" sz="2000" b="1" i="0" u="none" strike="noStrike" baseline="0">
                <a:solidFill>
                  <a:srgbClr val="FF7A00"/>
                </a:solidFill>
                <a:latin typeface="HelveticaNeue-Bold"/>
              </a:rPr>
              <a:t>January 2025</a:t>
            </a:r>
            <a:endParaRPr lang="de-DE" sz="1100"/>
          </a:p>
        </p:txBody>
      </p:sp>
      <p:sp>
        <p:nvSpPr>
          <p:cNvPr id="8" name="TextBox 7">
            <a:extLst>
              <a:ext uri="{FF2B5EF4-FFF2-40B4-BE49-F238E27FC236}">
                <a16:creationId xmlns:a16="http://schemas.microsoft.com/office/drawing/2014/main" id="{71BFB2F5-EA03-362A-31A6-466D8364F3EB}"/>
              </a:ext>
            </a:extLst>
          </p:cNvPr>
          <p:cNvSpPr txBox="1"/>
          <p:nvPr/>
        </p:nvSpPr>
        <p:spPr>
          <a:xfrm>
            <a:off x="262806" y="690419"/>
            <a:ext cx="6030920" cy="907941"/>
          </a:xfrm>
          <a:prstGeom prst="rect">
            <a:avLst/>
          </a:prstGeom>
          <a:noFill/>
        </p:spPr>
        <p:txBody>
          <a:bodyPr wrap="square">
            <a:spAutoFit/>
          </a:bodyPr>
          <a:lstStyle/>
          <a:p>
            <a:pPr algn="l"/>
            <a:r>
              <a:rPr lang="de-DE" sz="2000" b="1" i="0" u="none" strike="noStrike" baseline="0">
                <a:solidFill>
                  <a:schemeClr val="bg1"/>
                </a:solidFill>
                <a:latin typeface="HelveticaNeue-Bold"/>
              </a:rPr>
              <a:t>What is DORA?</a:t>
            </a:r>
          </a:p>
          <a:p>
            <a:pPr algn="l"/>
            <a:r>
              <a:rPr lang="en-US" sz="1100" b="0" i="0" u="none" strike="noStrike" baseline="0">
                <a:solidFill>
                  <a:schemeClr val="bg1"/>
                </a:solidFill>
                <a:latin typeface="MyriadPro-Regular" panose="020B0503030403020204" pitchFamily="34" charset="0"/>
              </a:rPr>
              <a:t>DORA is a sector-specific directive for financial institutions, targeting their approach to operational risk. It introduces rules for managing all aspects of operational resilience, particularly emphasizing protection, detection, containment, recovery, and repair capabilities against ICT-related incidents.</a:t>
            </a:r>
            <a:endParaRPr lang="de-DE" sz="1100">
              <a:solidFill>
                <a:schemeClr val="bg1"/>
              </a:solidFill>
            </a:endParaRPr>
          </a:p>
        </p:txBody>
      </p:sp>
      <p:sp>
        <p:nvSpPr>
          <p:cNvPr id="9" name="TextBox 8">
            <a:extLst>
              <a:ext uri="{FF2B5EF4-FFF2-40B4-BE49-F238E27FC236}">
                <a16:creationId xmlns:a16="http://schemas.microsoft.com/office/drawing/2014/main" id="{172E50B5-085B-5C89-E797-5D7DC05B3749}"/>
              </a:ext>
            </a:extLst>
          </p:cNvPr>
          <p:cNvSpPr txBox="1"/>
          <p:nvPr/>
        </p:nvSpPr>
        <p:spPr>
          <a:xfrm>
            <a:off x="4855762" y="3558868"/>
            <a:ext cx="3509176" cy="1246495"/>
          </a:xfrm>
          <a:prstGeom prst="rect">
            <a:avLst/>
          </a:prstGeom>
          <a:noFill/>
        </p:spPr>
        <p:txBody>
          <a:bodyPr wrap="square">
            <a:spAutoFit/>
          </a:bodyPr>
          <a:lstStyle/>
          <a:p>
            <a:pPr algn="l"/>
            <a:r>
              <a:rPr lang="de-DE" sz="2000" b="1" i="0" u="none" strike="noStrike" baseline="0">
                <a:solidFill>
                  <a:schemeClr val="accent1"/>
                </a:solidFill>
                <a:latin typeface="HelveticaNeue-Bold"/>
              </a:rPr>
              <a:t>Here’s why it matters</a:t>
            </a:r>
          </a:p>
          <a:p>
            <a:pPr algn="l"/>
            <a:r>
              <a:rPr lang="en-US" sz="1100" b="0" i="0" u="none" strike="noStrike" baseline="0">
                <a:solidFill>
                  <a:schemeClr val="accent1"/>
                </a:solidFill>
                <a:latin typeface="MyriadPro-Regular" panose="020B0503030403020204" pitchFamily="34" charset="0"/>
              </a:rPr>
              <a:t>DORA fosters a cyber-resilient ecosystem, safeguarding critical functions and customer trust. While NIS2 is a directive that allows countries to develop rules based on their specific national needs, DORA is a regulation, leaving no room for discretion at the Member State level.</a:t>
            </a:r>
            <a:endParaRPr lang="de-DE" sz="1100">
              <a:solidFill>
                <a:schemeClr val="accent1"/>
              </a:solidFill>
            </a:endParaRPr>
          </a:p>
        </p:txBody>
      </p:sp>
      <p:sp>
        <p:nvSpPr>
          <p:cNvPr id="10" name="TextBox 9">
            <a:extLst>
              <a:ext uri="{FF2B5EF4-FFF2-40B4-BE49-F238E27FC236}">
                <a16:creationId xmlns:a16="http://schemas.microsoft.com/office/drawing/2014/main" id="{9A6326DD-2EFB-784C-9967-932CADE77F6D}"/>
              </a:ext>
            </a:extLst>
          </p:cNvPr>
          <p:cNvSpPr txBox="1"/>
          <p:nvPr/>
        </p:nvSpPr>
        <p:spPr>
          <a:xfrm>
            <a:off x="1792953" y="3558868"/>
            <a:ext cx="2970626" cy="1246495"/>
          </a:xfrm>
          <a:prstGeom prst="rect">
            <a:avLst/>
          </a:prstGeom>
          <a:noFill/>
        </p:spPr>
        <p:txBody>
          <a:bodyPr wrap="square">
            <a:spAutoFit/>
          </a:bodyPr>
          <a:lstStyle/>
          <a:p>
            <a:pPr algn="l"/>
            <a:r>
              <a:rPr lang="de-DE" sz="2000" b="1" i="0" u="none" strike="noStrike" baseline="0">
                <a:solidFill>
                  <a:schemeClr val="bg1"/>
                </a:solidFill>
                <a:latin typeface="HelveticaNeue-Bold"/>
              </a:rPr>
              <a:t>Who is impacted?</a:t>
            </a:r>
          </a:p>
          <a:p>
            <a:pPr algn="l"/>
            <a:r>
              <a:rPr lang="en-US" sz="1100" b="0" i="0" u="none" strike="noStrike" baseline="0">
                <a:solidFill>
                  <a:schemeClr val="bg1"/>
                </a:solidFill>
                <a:latin typeface="MyriadPro-Regular" panose="020B0503030403020204" pitchFamily="34" charset="0"/>
              </a:rPr>
              <a:t>Financial entities and ICT service providers within the European Union (EU)., including:</a:t>
            </a:r>
          </a:p>
          <a:p>
            <a:pPr marL="171450" indent="-171450" algn="l">
              <a:buClr>
                <a:schemeClr val="accent1"/>
              </a:buClr>
              <a:buFont typeface="Wingdings" panose="05000000000000000000" pitchFamily="2" charset="2"/>
              <a:buChar char="§"/>
            </a:pPr>
            <a:r>
              <a:rPr lang="en-US" sz="1100">
                <a:solidFill>
                  <a:schemeClr val="bg1"/>
                </a:solidFill>
              </a:rPr>
              <a:t>Traditional financial institutions</a:t>
            </a:r>
          </a:p>
          <a:p>
            <a:pPr marL="171450" indent="-171450" algn="l">
              <a:buClr>
                <a:schemeClr val="accent1"/>
              </a:buClr>
              <a:buFont typeface="Wingdings" panose="05000000000000000000" pitchFamily="2" charset="2"/>
              <a:buChar char="§"/>
            </a:pPr>
            <a:r>
              <a:rPr lang="en-US" sz="1100">
                <a:solidFill>
                  <a:schemeClr val="bg1"/>
                </a:solidFill>
              </a:rPr>
              <a:t>Emerging financial entities</a:t>
            </a:r>
          </a:p>
          <a:p>
            <a:pPr marL="171450" indent="-171450" algn="l">
              <a:buClr>
                <a:schemeClr val="accent1"/>
              </a:buClr>
              <a:buFont typeface="Wingdings" panose="05000000000000000000" pitchFamily="2" charset="2"/>
              <a:buChar char="§"/>
            </a:pPr>
            <a:r>
              <a:rPr lang="en-US" sz="1100">
                <a:solidFill>
                  <a:schemeClr val="bg1"/>
                </a:solidFill>
              </a:rPr>
              <a:t>Critical third-party service providers</a:t>
            </a:r>
            <a:endParaRPr lang="de-DE" sz="1100">
              <a:solidFill>
                <a:schemeClr val="bg1"/>
              </a:solidFill>
            </a:endParaRPr>
          </a:p>
        </p:txBody>
      </p:sp>
      <p:sp>
        <p:nvSpPr>
          <p:cNvPr id="12" name="TextBox 11">
            <a:extLst>
              <a:ext uri="{FF2B5EF4-FFF2-40B4-BE49-F238E27FC236}">
                <a16:creationId xmlns:a16="http://schemas.microsoft.com/office/drawing/2014/main" id="{8491B2E9-14B9-631B-B661-AA3E6CDAEC38}"/>
              </a:ext>
            </a:extLst>
          </p:cNvPr>
          <p:cNvSpPr txBox="1"/>
          <p:nvPr/>
        </p:nvSpPr>
        <p:spPr>
          <a:xfrm>
            <a:off x="262806" y="1588661"/>
            <a:ext cx="6769129" cy="1677382"/>
          </a:xfrm>
          <a:prstGeom prst="rect">
            <a:avLst/>
          </a:prstGeom>
          <a:noFill/>
        </p:spPr>
        <p:txBody>
          <a:bodyPr wrap="square">
            <a:spAutoFit/>
          </a:bodyPr>
          <a:lstStyle/>
          <a:p>
            <a:pPr algn="l"/>
            <a:r>
              <a:rPr lang="en-US" sz="2000" b="1" i="0" u="none" strike="noStrike" baseline="0">
                <a:solidFill>
                  <a:schemeClr val="accent1"/>
                </a:solidFill>
                <a:latin typeface="HelveticaNeue-Bold"/>
              </a:rPr>
              <a:t>What it means for your business</a:t>
            </a:r>
          </a:p>
          <a:p>
            <a:pPr algn="l"/>
            <a:r>
              <a:rPr lang="en-US" sz="1400" b="0" i="0" u="none" strike="noStrike" baseline="0">
                <a:solidFill>
                  <a:schemeClr val="bg1"/>
                </a:solidFill>
                <a:latin typeface="MyriadPro-Regular" panose="020B0503030403020204" pitchFamily="34" charset="0"/>
              </a:rPr>
              <a:t>You’ll need to develop digital operational resilience.</a:t>
            </a:r>
          </a:p>
          <a:p>
            <a:pPr algn="l"/>
            <a:r>
              <a:rPr lang="de-DE" sz="1400" b="1" i="0" u="none" strike="noStrike" baseline="0">
                <a:solidFill>
                  <a:schemeClr val="bg1"/>
                </a:solidFill>
                <a:latin typeface="HelveticaNeue-Bold"/>
              </a:rPr>
              <a:t>Actions required:</a:t>
            </a:r>
          </a:p>
          <a:p>
            <a:pPr marL="285750" indent="-285750" algn="l">
              <a:buClr>
                <a:schemeClr val="accent1"/>
              </a:buClr>
              <a:buFont typeface="Wingdings" panose="05000000000000000000" pitchFamily="2" charset="2"/>
              <a:buChar char="§"/>
            </a:pPr>
            <a:r>
              <a:rPr lang="en-US" sz="1100">
                <a:solidFill>
                  <a:schemeClr val="bg1"/>
                </a:solidFill>
              </a:rPr>
              <a:t>Establish a sound, comprehensive and a well-documented information and communication technologies (ICT) risk management framework.</a:t>
            </a:r>
          </a:p>
          <a:p>
            <a:pPr marL="285750" indent="-285750" algn="l">
              <a:buClr>
                <a:schemeClr val="accent1"/>
              </a:buClr>
              <a:buFont typeface="Wingdings" panose="05000000000000000000" pitchFamily="2" charset="2"/>
              <a:buChar char="§"/>
            </a:pPr>
            <a:r>
              <a:rPr lang="en-US" sz="1100">
                <a:solidFill>
                  <a:schemeClr val="bg1"/>
                </a:solidFill>
              </a:rPr>
              <a:t>Implement an ICT incident management process to detect, manage, classify, and notify incidents.</a:t>
            </a:r>
          </a:p>
          <a:p>
            <a:pPr marL="285750" indent="-285750" algn="l">
              <a:buClr>
                <a:schemeClr val="accent1"/>
              </a:buClr>
              <a:buFont typeface="Wingdings" panose="05000000000000000000" pitchFamily="2" charset="2"/>
              <a:buChar char="§"/>
            </a:pPr>
            <a:r>
              <a:rPr lang="en-US" sz="1100">
                <a:solidFill>
                  <a:schemeClr val="bg1"/>
                </a:solidFill>
              </a:rPr>
              <a:t>Manage and monitor risks related to ICT third-party service providers.</a:t>
            </a:r>
          </a:p>
          <a:p>
            <a:pPr marL="285750" indent="-285750" algn="l">
              <a:buClr>
                <a:schemeClr val="accent1"/>
              </a:buClr>
              <a:buFont typeface="Wingdings" panose="05000000000000000000" pitchFamily="2" charset="2"/>
              <a:buChar char="§"/>
            </a:pPr>
            <a:r>
              <a:rPr lang="en-US" sz="1100">
                <a:solidFill>
                  <a:schemeClr val="bg1"/>
                </a:solidFill>
              </a:rPr>
              <a:t>Establish a sound and comprehensive digital operational resilience testing program.</a:t>
            </a:r>
            <a:endParaRPr lang="de-DE" sz="1100">
              <a:solidFill>
                <a:schemeClr val="bg1"/>
              </a:solidFill>
            </a:endParaRPr>
          </a:p>
        </p:txBody>
      </p:sp>
      <p:pic>
        <p:nvPicPr>
          <p:cNvPr id="16" name="Graphic 15">
            <a:extLst>
              <a:ext uri="{FF2B5EF4-FFF2-40B4-BE49-F238E27FC236}">
                <a16:creationId xmlns:a16="http://schemas.microsoft.com/office/drawing/2014/main" id="{1CD8EDD2-DB82-8348-587A-6C0C94F43A4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6542" y="3528532"/>
            <a:ext cx="1119314" cy="1319613"/>
          </a:xfrm>
          <a:prstGeom prst="rect">
            <a:avLst/>
          </a:prstGeom>
        </p:spPr>
      </p:pic>
      <p:cxnSp>
        <p:nvCxnSpPr>
          <p:cNvPr id="19" name="Straight Connector 18">
            <a:extLst>
              <a:ext uri="{FF2B5EF4-FFF2-40B4-BE49-F238E27FC236}">
                <a16:creationId xmlns:a16="http://schemas.microsoft.com/office/drawing/2014/main" id="{088C99CE-35F7-3268-CC7F-4DE63BDA38C1}"/>
              </a:ext>
            </a:extLst>
          </p:cNvPr>
          <p:cNvCxnSpPr/>
          <p:nvPr/>
        </p:nvCxnSpPr>
        <p:spPr>
          <a:xfrm>
            <a:off x="4634500" y="3568544"/>
            <a:ext cx="0" cy="1246495"/>
          </a:xfrm>
          <a:prstGeom prst="line">
            <a:avLst/>
          </a:prstGeom>
          <a:ln w="12700" cap="rn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34327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65A3660-FA8E-527E-5624-49759656931F}"/>
              </a:ext>
            </a:extLst>
          </p:cNvPr>
          <p:cNvSpPr>
            <a:spLocks noGrp="1"/>
          </p:cNvSpPr>
          <p:nvPr>
            <p:ph idx="1"/>
          </p:nvPr>
        </p:nvSpPr>
        <p:spPr>
          <a:xfrm>
            <a:off x="4233863" y="1434061"/>
            <a:ext cx="3876675" cy="3371303"/>
          </a:xfrm>
        </p:spPr>
        <p:txBody>
          <a:bodyPr/>
          <a:lstStyle/>
          <a:p>
            <a:pPr marL="0" indent="0">
              <a:buNone/>
            </a:pPr>
            <a:r>
              <a:rPr lang="en-US" sz="1100" b="0" i="0" u="none" strike="noStrike" baseline="0">
                <a:solidFill>
                  <a:srgbClr val="FFFFFF"/>
                </a:solidFill>
                <a:latin typeface="Helvetica Neue"/>
              </a:rPr>
              <a:t>In Finance and Insurance, Cy-X incident volumes have declined by 27%, but we still recorded </a:t>
            </a:r>
            <a:r>
              <a:rPr lang="en-US" sz="1100" b="0" i="0" u="none" strike="noStrike" baseline="0">
                <a:solidFill>
                  <a:schemeClr val="accent1"/>
                </a:solidFill>
                <a:latin typeface="Helvetica Neue"/>
              </a:rPr>
              <a:t>196 victims this year</a:t>
            </a:r>
            <a:r>
              <a:rPr lang="en-US" sz="1100" b="0" i="0" u="none" strike="noStrike" baseline="0">
                <a:solidFill>
                  <a:srgbClr val="FFFFFF"/>
                </a:solidFill>
                <a:latin typeface="Helvetica Neue"/>
              </a:rPr>
              <a:t>, with a concentration in Credit Intermediation and Securities. </a:t>
            </a:r>
          </a:p>
          <a:p>
            <a:pPr marL="0" indent="0">
              <a:buNone/>
            </a:pPr>
            <a:r>
              <a:rPr lang="en-US" sz="1100" b="0" i="0" u="none" strike="noStrike" baseline="0">
                <a:solidFill>
                  <a:schemeClr val="accent1"/>
                </a:solidFill>
                <a:latin typeface="Helvetica Neue"/>
              </a:rPr>
              <a:t>External actors </a:t>
            </a:r>
            <a:r>
              <a:rPr lang="en-US" sz="1100" b="0" i="0" u="none" strike="noStrike" baseline="0">
                <a:solidFill>
                  <a:srgbClr val="FFFFFF"/>
                </a:solidFill>
                <a:latin typeface="Helvetica Neue"/>
              </a:rPr>
              <a:t>are responsible for most reported </a:t>
            </a:r>
            <a:r>
              <a:rPr lang="en-US" sz="1100" b="0" i="0" u="none" strike="noStrike" baseline="0" err="1">
                <a:solidFill>
                  <a:srgbClr val="FFFFFF"/>
                </a:solidFill>
                <a:latin typeface="Helvetica Neue"/>
              </a:rPr>
              <a:t>CyberSOC</a:t>
            </a:r>
            <a:r>
              <a:rPr lang="en-US" sz="1100" b="0" i="0" u="none" strike="noStrike" baseline="0">
                <a:solidFill>
                  <a:srgbClr val="FFFFFF"/>
                </a:solidFill>
                <a:latin typeface="Helvetica Neue"/>
              </a:rPr>
              <a:t> incidents, primarily targeting servers and accounts. We report a high proportion of hacking and social engineering incidents, which is unusual to this section. </a:t>
            </a:r>
          </a:p>
          <a:p>
            <a:pPr marL="0" indent="0">
              <a:buNone/>
            </a:pPr>
            <a:r>
              <a:rPr lang="en-US" sz="1100" b="0" i="0" u="none" strike="noStrike" baseline="0">
                <a:solidFill>
                  <a:srgbClr val="FFFFFF"/>
                </a:solidFill>
                <a:latin typeface="Helvetica Neue"/>
              </a:rPr>
              <a:t>The sector’s CSOC metrics show the highest coverage score at 55.87% and an </a:t>
            </a:r>
            <a:r>
              <a:rPr lang="en-US" sz="1100" b="0" i="0" u="none" strike="noStrike" baseline="0">
                <a:solidFill>
                  <a:schemeClr val="accent1"/>
                </a:solidFill>
                <a:latin typeface="Helvetica Neue"/>
              </a:rPr>
              <a:t>MTTR of 56 hours</a:t>
            </a:r>
            <a:r>
              <a:rPr lang="en-US" sz="1100" b="0" i="0" u="none" strike="noStrike" baseline="0">
                <a:solidFill>
                  <a:srgbClr val="FFFFFF"/>
                </a:solidFill>
                <a:latin typeface="Helvetica Neue"/>
              </a:rPr>
              <a:t>, with a true positive ratio of 8.3%.</a:t>
            </a:r>
          </a:p>
          <a:p>
            <a:pPr marL="0" indent="0">
              <a:buNone/>
            </a:pPr>
            <a:r>
              <a:rPr lang="en-US" sz="1100" b="0" i="0" u="none" strike="noStrike" baseline="0">
                <a:solidFill>
                  <a:srgbClr val="FFFFFF"/>
                </a:solidFill>
                <a:latin typeface="Helvetica Neue"/>
              </a:rPr>
              <a:t> VOC metrics reveal a low findings-per-asset rate at 10.03, though critical vulnerabilities may persist </a:t>
            </a:r>
            <a:r>
              <a:rPr lang="en-US" sz="1100" b="0" i="0" u="none" strike="noStrike" baseline="0">
                <a:solidFill>
                  <a:schemeClr val="accent1"/>
                </a:solidFill>
                <a:latin typeface="Helvetica Neue"/>
              </a:rPr>
              <a:t>unresolved</a:t>
            </a:r>
            <a:r>
              <a:rPr lang="en-US" sz="1100" b="0" i="0" u="none" strike="noStrike" baseline="0">
                <a:solidFill>
                  <a:srgbClr val="FFFFFF"/>
                </a:solidFill>
                <a:latin typeface="Helvetica Neue"/>
              </a:rPr>
              <a:t> for an average of </a:t>
            </a:r>
            <a:r>
              <a:rPr lang="en-US" sz="1100" b="0" i="0" u="none" strike="noStrike" baseline="0">
                <a:solidFill>
                  <a:schemeClr val="accent1"/>
                </a:solidFill>
                <a:latin typeface="Helvetica Neue"/>
              </a:rPr>
              <a:t>136 days</a:t>
            </a:r>
            <a:r>
              <a:rPr lang="en-US" sz="1100" b="0" i="0" u="none" strike="noStrike" baseline="0">
                <a:solidFill>
                  <a:srgbClr val="FFFFFF"/>
                </a:solidFill>
                <a:latin typeface="Helvetica Neue"/>
              </a:rPr>
              <a:t>.</a:t>
            </a:r>
            <a:endParaRPr lang="de-DE" sz="1000"/>
          </a:p>
        </p:txBody>
      </p:sp>
      <p:sp>
        <p:nvSpPr>
          <p:cNvPr id="3" name="Title 2">
            <a:extLst>
              <a:ext uri="{FF2B5EF4-FFF2-40B4-BE49-F238E27FC236}">
                <a16:creationId xmlns:a16="http://schemas.microsoft.com/office/drawing/2014/main" id="{F2D4D34C-FD86-8173-BAB9-8B1FAB6BEC2B}"/>
              </a:ext>
            </a:extLst>
          </p:cNvPr>
          <p:cNvSpPr>
            <a:spLocks noGrp="1"/>
          </p:cNvSpPr>
          <p:nvPr>
            <p:ph type="title"/>
          </p:nvPr>
        </p:nvSpPr>
        <p:spPr/>
        <p:txBody>
          <a:bodyPr/>
          <a:lstStyle/>
          <a:p>
            <a:r>
              <a:rPr lang="de-DE"/>
              <a:t>Background-info: </a:t>
            </a:r>
            <a:br>
              <a:rPr lang="de-DE"/>
            </a:br>
            <a:r>
              <a:rPr lang="de-DE">
                <a:solidFill>
                  <a:schemeClr val="bg1"/>
                </a:solidFill>
              </a:rPr>
              <a:t>How Finance &amp; Insurance compares to other industries</a:t>
            </a:r>
          </a:p>
        </p:txBody>
      </p:sp>
      <p:pic>
        <p:nvPicPr>
          <p:cNvPr id="5" name="Graphic 4">
            <a:extLst>
              <a:ext uri="{FF2B5EF4-FFF2-40B4-BE49-F238E27FC236}">
                <a16:creationId xmlns:a16="http://schemas.microsoft.com/office/drawing/2014/main" id="{00B79306-F1EB-A844-777A-F12FA88E075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798065"/>
            <a:ext cx="3772128" cy="3772128"/>
          </a:xfrm>
          <a:prstGeom prst="rect">
            <a:avLst/>
          </a:prstGeom>
        </p:spPr>
      </p:pic>
    </p:spTree>
    <p:extLst>
      <p:ext uri="{BB962C8B-B14F-4D97-AF65-F5344CB8AC3E}">
        <p14:creationId xmlns:p14="http://schemas.microsoft.com/office/powerpoint/2010/main" val="20793901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E3A3C-CFB3-11E7-0F90-0E6AA73AA67B}"/>
              </a:ext>
            </a:extLst>
          </p:cNvPr>
          <p:cNvSpPr>
            <a:spLocks noGrp="1"/>
          </p:cNvSpPr>
          <p:nvPr>
            <p:ph type="title"/>
          </p:nvPr>
        </p:nvSpPr>
        <p:spPr/>
        <p:txBody>
          <a:bodyPr/>
          <a:lstStyle/>
          <a:p>
            <a:r>
              <a:rPr lang="en-US"/>
              <a:t>Cy-X: Shifts in Industry Victims</a:t>
            </a:r>
            <a:br>
              <a:rPr lang="de-DE"/>
            </a:br>
            <a:r>
              <a:rPr lang="en-US" sz="1200">
                <a:solidFill>
                  <a:schemeClr val="bg1"/>
                </a:solidFill>
              </a:rPr>
              <a:t>Change in Victim Count In Different Industries </a:t>
            </a:r>
            <a:r>
              <a:rPr lang="en-US" sz="1200" err="1">
                <a:solidFill>
                  <a:schemeClr val="bg1"/>
                </a:solidFill>
              </a:rPr>
              <a:t>yoy</a:t>
            </a:r>
            <a:r>
              <a:rPr lang="en-US" sz="1200">
                <a:solidFill>
                  <a:schemeClr val="bg1"/>
                </a:solidFill>
              </a:rPr>
              <a:t>.</a:t>
            </a:r>
            <a:endParaRPr lang="de-DE" sz="1200">
              <a:solidFill>
                <a:schemeClr val="bg1"/>
              </a:solidFill>
            </a:endParaRPr>
          </a:p>
        </p:txBody>
      </p:sp>
      <p:grpSp>
        <p:nvGrpSpPr>
          <p:cNvPr id="3" name="Group 2">
            <a:extLst>
              <a:ext uri="{FF2B5EF4-FFF2-40B4-BE49-F238E27FC236}">
                <a16:creationId xmlns:a16="http://schemas.microsoft.com/office/drawing/2014/main" id="{FBFC7769-B4C6-E390-C1D0-E46A461C3748}"/>
              </a:ext>
            </a:extLst>
          </p:cNvPr>
          <p:cNvGrpSpPr/>
          <p:nvPr/>
        </p:nvGrpSpPr>
        <p:grpSpPr>
          <a:xfrm>
            <a:off x="7533031" y="626011"/>
            <a:ext cx="502758" cy="230832"/>
            <a:chOff x="7504231" y="940847"/>
            <a:chExt cx="502758" cy="230832"/>
          </a:xfrm>
        </p:grpSpPr>
        <p:sp>
          <p:nvSpPr>
            <p:cNvPr id="4" name="TextBox 3">
              <a:extLst>
                <a:ext uri="{FF2B5EF4-FFF2-40B4-BE49-F238E27FC236}">
                  <a16:creationId xmlns:a16="http://schemas.microsoft.com/office/drawing/2014/main" id="{229BE7C8-67AC-0FE0-F93D-77AC0BFA9E79}"/>
                </a:ext>
              </a:extLst>
            </p:cNvPr>
            <p:cNvSpPr txBox="1"/>
            <p:nvPr/>
          </p:nvSpPr>
          <p:spPr>
            <a:xfrm>
              <a:off x="7566308" y="940847"/>
              <a:ext cx="440681" cy="230832"/>
            </a:xfrm>
            <a:prstGeom prst="rect">
              <a:avLst/>
            </a:prstGeom>
            <a:noFill/>
          </p:spPr>
          <p:txBody>
            <a:bodyPr wrap="square">
              <a:spAutoFit/>
            </a:bodyPr>
            <a:lstStyle/>
            <a:p>
              <a:r>
                <a:rPr lang="en-US" sz="900">
                  <a:solidFill>
                    <a:schemeClr val="bg1"/>
                  </a:solidFill>
                </a:rPr>
                <a:t>2023</a:t>
              </a:r>
              <a:endParaRPr lang="de-DE" sz="900"/>
            </a:p>
          </p:txBody>
        </p:sp>
        <p:sp>
          <p:nvSpPr>
            <p:cNvPr id="5" name="Rectangle 4">
              <a:extLst>
                <a:ext uri="{FF2B5EF4-FFF2-40B4-BE49-F238E27FC236}">
                  <a16:creationId xmlns:a16="http://schemas.microsoft.com/office/drawing/2014/main" id="{5C79FEAD-9C0B-3605-B192-A9C3D7AF8BF4}"/>
                </a:ext>
              </a:extLst>
            </p:cNvPr>
            <p:cNvSpPr/>
            <p:nvPr/>
          </p:nvSpPr>
          <p:spPr>
            <a:xfrm>
              <a:off x="7504231" y="1004235"/>
              <a:ext cx="90534" cy="90534"/>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6" name="Group 5">
            <a:extLst>
              <a:ext uri="{FF2B5EF4-FFF2-40B4-BE49-F238E27FC236}">
                <a16:creationId xmlns:a16="http://schemas.microsoft.com/office/drawing/2014/main" id="{85AF9FD7-0766-2511-FAE8-785DC6E977A2}"/>
              </a:ext>
            </a:extLst>
          </p:cNvPr>
          <p:cNvGrpSpPr/>
          <p:nvPr/>
        </p:nvGrpSpPr>
        <p:grpSpPr>
          <a:xfrm>
            <a:off x="8171001" y="626011"/>
            <a:ext cx="788435" cy="230832"/>
            <a:chOff x="7504231" y="940847"/>
            <a:chExt cx="788435" cy="230832"/>
          </a:xfrm>
        </p:grpSpPr>
        <p:sp>
          <p:nvSpPr>
            <p:cNvPr id="7" name="TextBox 6">
              <a:extLst>
                <a:ext uri="{FF2B5EF4-FFF2-40B4-BE49-F238E27FC236}">
                  <a16:creationId xmlns:a16="http://schemas.microsoft.com/office/drawing/2014/main" id="{C0492EE3-FB51-07CA-D8D3-9EBFD3A429BE}"/>
                </a:ext>
              </a:extLst>
            </p:cNvPr>
            <p:cNvSpPr txBox="1"/>
            <p:nvPr/>
          </p:nvSpPr>
          <p:spPr>
            <a:xfrm>
              <a:off x="7566308" y="940847"/>
              <a:ext cx="726358" cy="230832"/>
            </a:xfrm>
            <a:prstGeom prst="rect">
              <a:avLst/>
            </a:prstGeom>
            <a:noFill/>
          </p:spPr>
          <p:txBody>
            <a:bodyPr wrap="square">
              <a:spAutoFit/>
            </a:bodyPr>
            <a:lstStyle/>
            <a:p>
              <a:r>
                <a:rPr lang="en-US" sz="900">
                  <a:solidFill>
                    <a:schemeClr val="bg1"/>
                  </a:solidFill>
                </a:rPr>
                <a:t>2024</a:t>
              </a:r>
              <a:endParaRPr lang="de-DE" sz="900"/>
            </a:p>
          </p:txBody>
        </p:sp>
        <p:sp>
          <p:nvSpPr>
            <p:cNvPr id="9" name="Rectangle 8">
              <a:extLst>
                <a:ext uri="{FF2B5EF4-FFF2-40B4-BE49-F238E27FC236}">
                  <a16:creationId xmlns:a16="http://schemas.microsoft.com/office/drawing/2014/main" id="{7310F7D4-487A-44AC-7081-9AAA6CAF5D83}"/>
                </a:ext>
              </a:extLst>
            </p:cNvPr>
            <p:cNvSpPr/>
            <p:nvPr/>
          </p:nvSpPr>
          <p:spPr>
            <a:xfrm>
              <a:off x="7504231" y="1004235"/>
              <a:ext cx="90534" cy="90534"/>
            </a:xfrm>
            <a:prstGeom prst="rect">
              <a:avLst/>
            </a:prstGeom>
            <a:solidFill>
              <a:schemeClr val="accent2">
                <a:lumMod val="5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11" name="Graphic 10">
            <a:extLst>
              <a:ext uri="{FF2B5EF4-FFF2-40B4-BE49-F238E27FC236}">
                <a16:creationId xmlns:a16="http://schemas.microsoft.com/office/drawing/2014/main" id="{75BCC815-30C5-E68E-1974-ACAC5B8FFF0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53514" y="760127"/>
            <a:ext cx="8452086" cy="4194646"/>
          </a:xfrm>
          <a:prstGeom prst="rect">
            <a:avLst/>
          </a:prstGeom>
        </p:spPr>
      </p:pic>
      <p:sp>
        <p:nvSpPr>
          <p:cNvPr id="8" name="Rectangle: Rounded Corners 7">
            <a:extLst>
              <a:ext uri="{FF2B5EF4-FFF2-40B4-BE49-F238E27FC236}">
                <a16:creationId xmlns:a16="http://schemas.microsoft.com/office/drawing/2014/main" id="{C6563B4E-C16B-6849-8541-8862CA157C8A}"/>
              </a:ext>
            </a:extLst>
          </p:cNvPr>
          <p:cNvSpPr/>
          <p:nvPr/>
        </p:nvSpPr>
        <p:spPr>
          <a:xfrm>
            <a:off x="1328738" y="1933575"/>
            <a:ext cx="3386137" cy="185737"/>
          </a:xfrm>
          <a:prstGeom prst="roundRect">
            <a:avLst>
              <a:gd name="adj" fmla="val 21795"/>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222171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7E3D5-4020-C0BC-0ACB-22692CFAE54D}"/>
              </a:ext>
            </a:extLst>
          </p:cNvPr>
          <p:cNvSpPr>
            <a:spLocks noGrp="1"/>
          </p:cNvSpPr>
          <p:nvPr>
            <p:ph type="title"/>
          </p:nvPr>
        </p:nvSpPr>
        <p:spPr/>
        <p:txBody>
          <a:bodyPr/>
          <a:lstStyle/>
          <a:p>
            <a:r>
              <a:rPr lang="en-US"/>
              <a:t>VOC: Findings per Asset by Industry</a:t>
            </a:r>
            <a:br>
              <a:rPr lang="de-DE"/>
            </a:br>
            <a:r>
              <a:rPr lang="fr-FR" sz="1200" err="1">
                <a:solidFill>
                  <a:schemeClr val="bg1"/>
                </a:solidFill>
              </a:rPr>
              <a:t>Average</a:t>
            </a:r>
            <a:r>
              <a:rPr lang="fr-FR" sz="1200">
                <a:solidFill>
                  <a:schemeClr val="bg1"/>
                </a:solidFill>
              </a:rPr>
              <a:t> Unique </a:t>
            </a:r>
            <a:r>
              <a:rPr lang="fr-FR" sz="1200" err="1">
                <a:solidFill>
                  <a:schemeClr val="bg1"/>
                </a:solidFill>
              </a:rPr>
              <a:t>Findings</a:t>
            </a:r>
            <a:r>
              <a:rPr lang="fr-FR" sz="1200">
                <a:solidFill>
                  <a:schemeClr val="bg1"/>
                </a:solidFill>
              </a:rPr>
              <a:t> per Unique Asset</a:t>
            </a:r>
            <a:endParaRPr lang="de-DE" sz="1200">
              <a:solidFill>
                <a:schemeClr val="bg1"/>
              </a:solidFill>
            </a:endParaRPr>
          </a:p>
        </p:txBody>
      </p:sp>
      <p:pic>
        <p:nvPicPr>
          <p:cNvPr id="4" name="Graphic 3">
            <a:extLst>
              <a:ext uri="{FF2B5EF4-FFF2-40B4-BE49-F238E27FC236}">
                <a16:creationId xmlns:a16="http://schemas.microsoft.com/office/drawing/2014/main" id="{A3B69C0D-452B-4546-196F-B5B4C077C73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13644" y="961052"/>
            <a:ext cx="8544464" cy="3968135"/>
          </a:xfrm>
          <a:prstGeom prst="rect">
            <a:avLst/>
          </a:prstGeom>
        </p:spPr>
      </p:pic>
      <p:sp>
        <p:nvSpPr>
          <p:cNvPr id="3" name="Rectangle: Rounded Corners 2">
            <a:extLst>
              <a:ext uri="{FF2B5EF4-FFF2-40B4-BE49-F238E27FC236}">
                <a16:creationId xmlns:a16="http://schemas.microsoft.com/office/drawing/2014/main" id="{66A2193F-8B20-A62D-103F-9B0E43F9D60F}"/>
              </a:ext>
            </a:extLst>
          </p:cNvPr>
          <p:cNvSpPr/>
          <p:nvPr/>
        </p:nvSpPr>
        <p:spPr>
          <a:xfrm>
            <a:off x="5143500" y="1262063"/>
            <a:ext cx="433388" cy="2519362"/>
          </a:xfrm>
          <a:prstGeom prst="roundRect">
            <a:avLst>
              <a:gd name="adj" fmla="val 6410"/>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72216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974CA82-F4AA-5CBA-BF2C-D6C2DBC5C6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0604A8-C05F-1E0F-04E7-B71D907F0D3F}"/>
              </a:ext>
            </a:extLst>
          </p:cNvPr>
          <p:cNvSpPr>
            <a:spLocks noGrp="1"/>
          </p:cNvSpPr>
          <p:nvPr>
            <p:ph type="title"/>
          </p:nvPr>
        </p:nvSpPr>
        <p:spPr/>
        <p:txBody>
          <a:bodyPr/>
          <a:lstStyle/>
          <a:p>
            <a:r>
              <a:rPr lang="en-US"/>
              <a:t>VOC: Age of Vulnerability Findings by Industry</a:t>
            </a:r>
            <a:br>
              <a:rPr lang="de-DE"/>
            </a:br>
            <a:r>
              <a:rPr lang="en-US" sz="1200">
                <a:solidFill>
                  <a:schemeClr val="bg1"/>
                </a:solidFill>
              </a:rPr>
              <a:t>Average and Max. Age of Unique Findings for Different Verticals in Days (Ordered by Average)</a:t>
            </a:r>
            <a:endParaRPr lang="de-DE" sz="1200">
              <a:solidFill>
                <a:schemeClr val="bg1"/>
              </a:solidFill>
            </a:endParaRPr>
          </a:p>
        </p:txBody>
      </p:sp>
      <p:pic>
        <p:nvPicPr>
          <p:cNvPr id="8" name="Graphic 7">
            <a:extLst>
              <a:ext uri="{FF2B5EF4-FFF2-40B4-BE49-F238E27FC236}">
                <a16:creationId xmlns:a16="http://schemas.microsoft.com/office/drawing/2014/main" id="{8EC50D9F-54A3-A405-029A-B02F5ADBFAE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34700" y="-304800"/>
            <a:ext cx="8294215" cy="5145088"/>
          </a:xfrm>
          <a:prstGeom prst="rect">
            <a:avLst/>
          </a:prstGeom>
        </p:spPr>
      </p:pic>
      <p:sp>
        <p:nvSpPr>
          <p:cNvPr id="3" name="Rectangle: Rounded Corners 2">
            <a:extLst>
              <a:ext uri="{FF2B5EF4-FFF2-40B4-BE49-F238E27FC236}">
                <a16:creationId xmlns:a16="http://schemas.microsoft.com/office/drawing/2014/main" id="{A45F8696-AE3E-EC43-E3B7-B27C1335F9AC}"/>
              </a:ext>
            </a:extLst>
          </p:cNvPr>
          <p:cNvSpPr/>
          <p:nvPr/>
        </p:nvSpPr>
        <p:spPr>
          <a:xfrm>
            <a:off x="5081588" y="1528763"/>
            <a:ext cx="433387" cy="2595562"/>
          </a:xfrm>
          <a:prstGeom prst="roundRect">
            <a:avLst>
              <a:gd name="adj" fmla="val 6410"/>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3051758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0">
  <p:cSld>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B40B8593-9350-3DB0-8F17-B862DEB463B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021700" y="2286000"/>
            <a:ext cx="2672045" cy="2859088"/>
          </a:xfrm>
          <a:prstGeom prst="rect">
            <a:avLst/>
          </a:prstGeom>
        </p:spPr>
      </p:pic>
      <p:sp>
        <p:nvSpPr>
          <p:cNvPr id="3" name="Rectangle: Rounded Corners 2">
            <a:extLst>
              <a:ext uri="{FF2B5EF4-FFF2-40B4-BE49-F238E27FC236}">
                <a16:creationId xmlns:a16="http://schemas.microsoft.com/office/drawing/2014/main" id="{D0EDDCA9-7609-ABBE-B9EE-DC1B698C5EA1}"/>
              </a:ext>
            </a:extLst>
          </p:cNvPr>
          <p:cNvSpPr/>
          <p:nvPr/>
        </p:nvSpPr>
        <p:spPr>
          <a:xfrm>
            <a:off x="-292779" y="205182"/>
            <a:ext cx="3759461" cy="545690"/>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a:extLst>
              <a:ext uri="{FF2B5EF4-FFF2-40B4-BE49-F238E27FC236}">
                <a16:creationId xmlns:a16="http://schemas.microsoft.com/office/drawing/2014/main" id="{67AE70B8-22F7-50B1-3110-4558BCFE48EA}"/>
              </a:ext>
            </a:extLst>
          </p:cNvPr>
          <p:cNvSpPr>
            <a:spLocks noGrp="1"/>
          </p:cNvSpPr>
          <p:nvPr>
            <p:ph type="title"/>
          </p:nvPr>
        </p:nvSpPr>
        <p:spPr/>
        <p:txBody>
          <a:bodyPr/>
          <a:lstStyle/>
          <a:p>
            <a:r>
              <a:rPr lang="de-DE" sz="2100"/>
              <a:t>Finance and Insurance</a:t>
            </a:r>
          </a:p>
        </p:txBody>
      </p:sp>
      <p:pic>
        <p:nvPicPr>
          <p:cNvPr id="7" name="Graphic 6">
            <a:extLst>
              <a:ext uri="{FF2B5EF4-FFF2-40B4-BE49-F238E27FC236}">
                <a16:creationId xmlns:a16="http://schemas.microsoft.com/office/drawing/2014/main" id="{C7BC6E12-4943-0070-372B-52E4A64EF33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10619" y="1095595"/>
            <a:ext cx="6040421" cy="3885295"/>
          </a:xfrm>
          <a:prstGeom prst="rect">
            <a:avLst/>
          </a:prstGeom>
        </p:spPr>
      </p:pic>
    </p:spTree>
    <p:extLst>
      <p:ext uri="{BB962C8B-B14F-4D97-AF65-F5344CB8AC3E}">
        <p14:creationId xmlns:p14="http://schemas.microsoft.com/office/powerpoint/2010/main" val="29613472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0">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6223B459-2451-E22A-6A11-F985A0F0360F}"/>
              </a:ext>
            </a:extLst>
          </p:cNvPr>
          <p:cNvSpPr/>
          <p:nvPr/>
        </p:nvSpPr>
        <p:spPr>
          <a:xfrm>
            <a:off x="-292779" y="205182"/>
            <a:ext cx="3759461" cy="545690"/>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a:extLst>
              <a:ext uri="{FF2B5EF4-FFF2-40B4-BE49-F238E27FC236}">
                <a16:creationId xmlns:a16="http://schemas.microsoft.com/office/drawing/2014/main" id="{0D5C47E2-F3F3-2DB6-45A8-7E530FA490BC}"/>
              </a:ext>
            </a:extLst>
          </p:cNvPr>
          <p:cNvSpPr>
            <a:spLocks noGrp="1"/>
          </p:cNvSpPr>
          <p:nvPr>
            <p:ph type="title"/>
          </p:nvPr>
        </p:nvSpPr>
        <p:spPr/>
        <p:txBody>
          <a:bodyPr/>
          <a:lstStyle/>
          <a:p>
            <a:r>
              <a:rPr lang="de-DE" sz="2100"/>
              <a:t>Finance and Insurance</a:t>
            </a:r>
          </a:p>
        </p:txBody>
      </p:sp>
      <p:pic>
        <p:nvPicPr>
          <p:cNvPr id="5" name="Graphic 4">
            <a:extLst>
              <a:ext uri="{FF2B5EF4-FFF2-40B4-BE49-F238E27FC236}">
                <a16:creationId xmlns:a16="http://schemas.microsoft.com/office/drawing/2014/main" id="{2F0C6303-2FF0-8E48-80F1-103BACC9C84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5577" y="1258097"/>
            <a:ext cx="8768423" cy="3363678"/>
          </a:xfrm>
          <a:prstGeom prst="rect">
            <a:avLst/>
          </a:prstGeom>
        </p:spPr>
      </p:pic>
    </p:spTree>
    <p:extLst>
      <p:ext uri="{BB962C8B-B14F-4D97-AF65-F5344CB8AC3E}">
        <p14:creationId xmlns:p14="http://schemas.microsoft.com/office/powerpoint/2010/main" val="17379614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0774F-65E5-5614-074F-0B33A6C1D6D5}"/>
              </a:ext>
            </a:extLst>
          </p:cNvPr>
          <p:cNvSpPr>
            <a:spLocks noGrp="1"/>
          </p:cNvSpPr>
          <p:nvPr>
            <p:ph type="title"/>
          </p:nvPr>
        </p:nvSpPr>
        <p:spPr/>
        <p:txBody>
          <a:bodyPr/>
          <a:lstStyle/>
          <a:p>
            <a:r>
              <a:rPr lang="de-DE"/>
              <a:t>Takeaways for CISO/CIO</a:t>
            </a:r>
          </a:p>
        </p:txBody>
      </p:sp>
    </p:spTree>
    <p:extLst>
      <p:ext uri="{BB962C8B-B14F-4D97-AF65-F5344CB8AC3E}">
        <p14:creationId xmlns:p14="http://schemas.microsoft.com/office/powerpoint/2010/main" val="34896503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542AC4F-3DDE-7134-D9D1-F2A00221DB9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4E98EB1-DA61-C9A0-58D1-5C9E088EE638}"/>
              </a:ext>
            </a:extLst>
          </p:cNvPr>
          <p:cNvSpPr>
            <a:spLocks noGrp="1"/>
          </p:cNvSpPr>
          <p:nvPr>
            <p:ph type="body" sz="quarter" idx="10"/>
          </p:nvPr>
        </p:nvSpPr>
        <p:spPr>
          <a:xfrm>
            <a:off x="524364" y="2680577"/>
            <a:ext cx="2352410" cy="1511767"/>
          </a:xfrm>
        </p:spPr>
        <p:txBody>
          <a:bodyPr/>
          <a:lstStyle/>
          <a:p>
            <a:r>
              <a:rPr lang="de-DE">
                <a:solidFill>
                  <a:schemeClr val="bg1"/>
                </a:solidFill>
              </a:rPr>
              <a:t>Traditional remote access technology like VPN is challenged very frequently. Investment into more modern concepts can reduce risk significantly.</a:t>
            </a:r>
            <a:br>
              <a:rPr lang="de-DE"/>
            </a:br>
            <a:r>
              <a:rPr lang="de-DE">
                <a:solidFill>
                  <a:schemeClr val="accent1"/>
                </a:solidFill>
                <a:latin typeface="+mj-lt"/>
              </a:rPr>
              <a:t>This increases potential damage and financial loss in case of a serious attack.</a:t>
            </a:r>
          </a:p>
        </p:txBody>
      </p:sp>
      <p:sp>
        <p:nvSpPr>
          <p:cNvPr id="3" name="Text Placeholder 2">
            <a:extLst>
              <a:ext uri="{FF2B5EF4-FFF2-40B4-BE49-F238E27FC236}">
                <a16:creationId xmlns:a16="http://schemas.microsoft.com/office/drawing/2014/main" id="{6C3B9CCF-9493-7A66-BCE0-05FE8040DEC4}"/>
              </a:ext>
            </a:extLst>
          </p:cNvPr>
          <p:cNvSpPr>
            <a:spLocks noGrp="1"/>
          </p:cNvSpPr>
          <p:nvPr>
            <p:ph type="body" sz="quarter" idx="13"/>
          </p:nvPr>
        </p:nvSpPr>
        <p:spPr/>
        <p:txBody>
          <a:bodyPr/>
          <a:lstStyle/>
          <a:p>
            <a:r>
              <a:rPr lang="de-DE"/>
              <a:t>1</a:t>
            </a:r>
          </a:p>
        </p:txBody>
      </p:sp>
      <p:sp>
        <p:nvSpPr>
          <p:cNvPr id="4" name="Text Placeholder 3">
            <a:extLst>
              <a:ext uri="{FF2B5EF4-FFF2-40B4-BE49-F238E27FC236}">
                <a16:creationId xmlns:a16="http://schemas.microsoft.com/office/drawing/2014/main" id="{AE795935-BA5B-3834-E75E-6EF4457CC842}"/>
              </a:ext>
            </a:extLst>
          </p:cNvPr>
          <p:cNvSpPr>
            <a:spLocks noGrp="1"/>
          </p:cNvSpPr>
          <p:nvPr>
            <p:ph type="body" sz="quarter" idx="14"/>
          </p:nvPr>
        </p:nvSpPr>
        <p:spPr>
          <a:xfrm>
            <a:off x="3121534" y="1140602"/>
            <a:ext cx="1154196" cy="1077513"/>
          </a:xfrm>
        </p:spPr>
        <p:txBody>
          <a:bodyPr/>
          <a:lstStyle/>
          <a:p>
            <a:r>
              <a:rPr lang="de-DE"/>
              <a:t>2</a:t>
            </a:r>
          </a:p>
        </p:txBody>
      </p:sp>
      <p:sp>
        <p:nvSpPr>
          <p:cNvPr id="5" name="Text Placeholder 4">
            <a:extLst>
              <a:ext uri="{FF2B5EF4-FFF2-40B4-BE49-F238E27FC236}">
                <a16:creationId xmlns:a16="http://schemas.microsoft.com/office/drawing/2014/main" id="{A4EAF6D9-94EC-CC1E-590A-74B6042BC4B3}"/>
              </a:ext>
            </a:extLst>
          </p:cNvPr>
          <p:cNvSpPr>
            <a:spLocks noGrp="1"/>
          </p:cNvSpPr>
          <p:nvPr>
            <p:ph type="body" sz="quarter" idx="15"/>
          </p:nvPr>
        </p:nvSpPr>
        <p:spPr>
          <a:xfrm>
            <a:off x="5700849" y="1150300"/>
            <a:ext cx="1154196" cy="1077513"/>
          </a:xfrm>
        </p:spPr>
        <p:txBody>
          <a:bodyPr/>
          <a:lstStyle/>
          <a:p>
            <a:r>
              <a:rPr lang="de-DE"/>
              <a:t>3</a:t>
            </a:r>
          </a:p>
        </p:txBody>
      </p:sp>
      <p:sp>
        <p:nvSpPr>
          <p:cNvPr id="6" name="Text Placeholder 5">
            <a:extLst>
              <a:ext uri="{FF2B5EF4-FFF2-40B4-BE49-F238E27FC236}">
                <a16:creationId xmlns:a16="http://schemas.microsoft.com/office/drawing/2014/main" id="{8C0ECFDA-F764-1441-C055-CA8F99ED242D}"/>
              </a:ext>
            </a:extLst>
          </p:cNvPr>
          <p:cNvSpPr>
            <a:spLocks noGrp="1"/>
          </p:cNvSpPr>
          <p:nvPr>
            <p:ph type="body" sz="quarter" idx="17"/>
          </p:nvPr>
        </p:nvSpPr>
        <p:spPr>
          <a:xfrm>
            <a:off x="3144095" y="2681277"/>
            <a:ext cx="2311993" cy="1511767"/>
          </a:xfrm>
        </p:spPr>
        <p:txBody>
          <a:bodyPr/>
          <a:lstStyle/>
          <a:p>
            <a:r>
              <a:rPr lang="de-DE">
                <a:solidFill>
                  <a:schemeClr val="bg1"/>
                </a:solidFill>
              </a:rPr>
              <a:t>Finance is a target for high-profile, state-affiliated actors, using advanced techniques and potentially have motivations beyond just financial gain. </a:t>
            </a:r>
            <a:r>
              <a:rPr lang="de-DE">
                <a:solidFill>
                  <a:schemeClr val="accent1"/>
                </a:solidFill>
                <a:latin typeface="+mj-lt"/>
              </a:rPr>
              <a:t>Countering state affiliated APT groups requires advanced detection and threat hunting operations.</a:t>
            </a:r>
          </a:p>
        </p:txBody>
      </p:sp>
      <p:sp>
        <p:nvSpPr>
          <p:cNvPr id="7" name="Text Placeholder 6">
            <a:extLst>
              <a:ext uri="{FF2B5EF4-FFF2-40B4-BE49-F238E27FC236}">
                <a16:creationId xmlns:a16="http://schemas.microsoft.com/office/drawing/2014/main" id="{3CA28751-C70E-9A5A-B137-F5026BED2A88}"/>
              </a:ext>
            </a:extLst>
          </p:cNvPr>
          <p:cNvSpPr>
            <a:spLocks noGrp="1"/>
          </p:cNvSpPr>
          <p:nvPr>
            <p:ph type="body" sz="quarter" idx="18"/>
          </p:nvPr>
        </p:nvSpPr>
        <p:spPr>
          <a:xfrm>
            <a:off x="5723409" y="2680577"/>
            <a:ext cx="2415265" cy="1511767"/>
          </a:xfrm>
        </p:spPr>
        <p:txBody>
          <a:bodyPr/>
          <a:lstStyle/>
          <a:p>
            <a:r>
              <a:rPr lang="en-US">
                <a:solidFill>
                  <a:schemeClr val="bg1"/>
                </a:solidFill>
              </a:rPr>
              <a:t>Patch Management is a challenge, but also a vital lever to improve the situation. </a:t>
            </a:r>
            <a:r>
              <a:rPr lang="en-US">
                <a:solidFill>
                  <a:schemeClr val="accent1"/>
                </a:solidFill>
                <a:latin typeface="+mj-lt"/>
              </a:rPr>
              <a:t>Critical vulnerabilities remaining open for over 136 days give attackers an extensive window of opportunity to cause damage</a:t>
            </a:r>
            <a:endParaRPr lang="de-DE">
              <a:solidFill>
                <a:schemeClr val="accent1"/>
              </a:solidFill>
              <a:latin typeface="+mj-lt"/>
            </a:endParaRPr>
          </a:p>
        </p:txBody>
      </p:sp>
      <p:sp>
        <p:nvSpPr>
          <p:cNvPr id="8" name="Title 7">
            <a:extLst>
              <a:ext uri="{FF2B5EF4-FFF2-40B4-BE49-F238E27FC236}">
                <a16:creationId xmlns:a16="http://schemas.microsoft.com/office/drawing/2014/main" id="{9F69278C-45F1-4F3E-7DED-81EA6A6FA66A}"/>
              </a:ext>
            </a:extLst>
          </p:cNvPr>
          <p:cNvSpPr>
            <a:spLocks noGrp="1"/>
          </p:cNvSpPr>
          <p:nvPr>
            <p:ph type="title"/>
          </p:nvPr>
        </p:nvSpPr>
        <p:spPr/>
        <p:txBody>
          <a:bodyPr/>
          <a:lstStyle/>
          <a:p>
            <a:r>
              <a:rPr lang="de-DE"/>
              <a:t>Three critical ways in which this affects the Finance industry:</a:t>
            </a:r>
          </a:p>
        </p:txBody>
      </p:sp>
    </p:spTree>
    <p:extLst>
      <p:ext uri="{BB962C8B-B14F-4D97-AF65-F5344CB8AC3E}">
        <p14:creationId xmlns:p14="http://schemas.microsoft.com/office/powerpoint/2010/main" val="9540458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100B326-010A-F304-1FB0-A9506F87B4E5}"/>
            </a:ext>
          </a:extLst>
        </p:cNvPr>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18F71089-145D-74C1-9E4B-DE430F1B7CB6}"/>
              </a:ext>
            </a:extLst>
          </p:cNvPr>
          <p:cNvSpPr>
            <a:spLocks noGrp="1"/>
          </p:cNvSpPr>
          <p:nvPr>
            <p:ph idx="1"/>
          </p:nvPr>
        </p:nvSpPr>
        <p:spPr/>
        <p:txBody>
          <a:bodyPr/>
          <a:lstStyle/>
          <a:p>
            <a:r>
              <a:rPr lang="de-DE">
                <a:solidFill>
                  <a:schemeClr val="accent1"/>
                </a:solidFill>
                <a:latin typeface="+mj-lt"/>
              </a:rPr>
              <a:t>Problem: </a:t>
            </a:r>
            <a:r>
              <a:rPr lang="de-DE"/>
              <a:t>We frequently see vulnerabilties in VPN solutions like Citrix, Fortinet and Ivanti being exploited at large scales. Several new vulnerabilities are actively being exploited at this point. </a:t>
            </a:r>
          </a:p>
          <a:p>
            <a:r>
              <a:rPr lang="de-DE">
                <a:solidFill>
                  <a:schemeClr val="accent1"/>
                </a:solidFill>
                <a:latin typeface="+mj-lt"/>
              </a:rPr>
              <a:t>Solution: </a:t>
            </a:r>
            <a:r>
              <a:rPr lang="de-DE"/>
              <a:t>Implement a </a:t>
            </a:r>
            <a:r>
              <a:rPr lang="de-DE">
                <a:solidFill>
                  <a:schemeClr val="accent1"/>
                </a:solidFill>
              </a:rPr>
              <a:t>Secure Access Service Edge (SASE) </a:t>
            </a:r>
            <a:r>
              <a:rPr lang="de-DE"/>
              <a:t>architecture, which enables secure communication and access to company resources while enforcing strong security authentication to make sure noone who is not authorized has access. This approach combines networking with a security component, replacing two separate solutions with a unified one, that is significantly more robust, secure and efficient.</a:t>
            </a:r>
          </a:p>
          <a:p>
            <a:r>
              <a:rPr lang="de-DE">
                <a:solidFill>
                  <a:schemeClr val="accent1"/>
                </a:solidFill>
                <a:latin typeface="+mj-lt"/>
              </a:rPr>
              <a:t>Benefits: </a:t>
            </a:r>
          </a:p>
          <a:p>
            <a:pPr lvl="1"/>
            <a:r>
              <a:rPr lang="de-DE"/>
              <a:t>Reduce complexity by integrating two technologies into one approach, delivered by one provider</a:t>
            </a:r>
          </a:p>
          <a:p>
            <a:pPr lvl="1"/>
            <a:r>
              <a:rPr lang="de-DE"/>
              <a:t>Significantly reduce risk </a:t>
            </a:r>
          </a:p>
          <a:p>
            <a:pPr lvl="1"/>
            <a:r>
              <a:rPr lang="de-DE"/>
              <a:t>Ensure reliable, auditable compliance at all times</a:t>
            </a:r>
          </a:p>
        </p:txBody>
      </p:sp>
      <p:sp>
        <p:nvSpPr>
          <p:cNvPr id="9" name="Title 8">
            <a:extLst>
              <a:ext uri="{FF2B5EF4-FFF2-40B4-BE49-F238E27FC236}">
                <a16:creationId xmlns:a16="http://schemas.microsoft.com/office/drawing/2014/main" id="{970EF1C7-C875-5553-E00B-469081D7FAF0}"/>
              </a:ext>
            </a:extLst>
          </p:cNvPr>
          <p:cNvSpPr>
            <a:spLocks noGrp="1"/>
          </p:cNvSpPr>
          <p:nvPr>
            <p:ph type="title"/>
          </p:nvPr>
        </p:nvSpPr>
        <p:spPr/>
        <p:txBody>
          <a:bodyPr/>
          <a:lstStyle/>
          <a:p>
            <a:r>
              <a:rPr lang="de-DE"/>
              <a:t>1: Replace VPN with SASE and Zero Trust</a:t>
            </a:r>
          </a:p>
        </p:txBody>
      </p:sp>
    </p:spTree>
    <p:extLst>
      <p:ext uri="{BB962C8B-B14F-4D97-AF65-F5344CB8AC3E}">
        <p14:creationId xmlns:p14="http://schemas.microsoft.com/office/powerpoint/2010/main" val="9413817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D7F10D5-A8BB-1210-8AB1-5BB352D0935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62755B2-EBCE-AC31-529C-2D4776B618BE}"/>
              </a:ext>
            </a:extLst>
          </p:cNvPr>
          <p:cNvSpPr>
            <a:spLocks noGrp="1"/>
          </p:cNvSpPr>
          <p:nvPr>
            <p:ph idx="1"/>
          </p:nvPr>
        </p:nvSpPr>
        <p:spPr>
          <a:xfrm>
            <a:off x="338400" y="1181465"/>
            <a:ext cx="8391341" cy="3371303"/>
          </a:xfrm>
        </p:spPr>
        <p:txBody>
          <a:bodyPr/>
          <a:lstStyle/>
          <a:p>
            <a:r>
              <a:rPr lang="de-DE">
                <a:solidFill>
                  <a:schemeClr val="accent1"/>
                </a:solidFill>
                <a:latin typeface="+mj-lt"/>
              </a:rPr>
              <a:t>Problem: </a:t>
            </a:r>
            <a:r>
              <a:rPr lang="de-DE">
                <a:solidFill>
                  <a:schemeClr val="bg1"/>
                </a:solidFill>
              </a:rPr>
              <a:t>Finance is a target for state-affiliated, politically motivated actors with extensive resources.  Their sophistication makes them dangerous. </a:t>
            </a:r>
            <a:r>
              <a:rPr lang="de-DE"/>
              <a:t>Stopping these groups requires advanced detection and threat hunting.</a:t>
            </a:r>
          </a:p>
          <a:p>
            <a:r>
              <a:rPr lang="de-DE">
                <a:solidFill>
                  <a:schemeClr val="accent1"/>
                </a:solidFill>
                <a:latin typeface="+mj-lt"/>
              </a:rPr>
              <a:t>Solution: </a:t>
            </a:r>
            <a:r>
              <a:rPr lang="de-DE"/>
              <a:t>Managed Detection and Response services (MDR) with included Threat Hunting can detect and stop even advanced threat actors. Outsourcing this to a trusted partner with a reputable background in Threat Intelligence allows efficient safeguarding of vital digital assets and IP, as well as early, proactive protection from information theft or intentional damage campaigns.</a:t>
            </a:r>
          </a:p>
          <a:p>
            <a:r>
              <a:rPr lang="de-DE">
                <a:solidFill>
                  <a:schemeClr val="accent1"/>
                </a:solidFill>
                <a:latin typeface="+mj-lt"/>
              </a:rPr>
              <a:t>Benefits: </a:t>
            </a:r>
          </a:p>
          <a:p>
            <a:pPr lvl="1"/>
            <a:r>
              <a:rPr lang="de-DE"/>
              <a:t>No elongated, expensive hunting for talent that is scarce on the market</a:t>
            </a:r>
          </a:p>
          <a:p>
            <a:pPr lvl="1"/>
            <a:r>
              <a:rPr lang="de-DE"/>
              <a:t>Plannable costs as opposed to maintaining, training and equiping an internal team</a:t>
            </a:r>
          </a:p>
          <a:p>
            <a:pPr lvl="1"/>
            <a:r>
              <a:rPr lang="de-DE"/>
              <a:t>Freeing up resources in the IT team, as only confirmed incidents are escalated and hunting is done by experienced professionals</a:t>
            </a:r>
          </a:p>
          <a:p>
            <a:pPr lvl="1"/>
            <a:r>
              <a:rPr lang="de-DE"/>
              <a:t>Vital intelligence and research are included and don‘t have to be collected and financed internally</a:t>
            </a:r>
          </a:p>
          <a:p>
            <a:endParaRPr lang="de-DE"/>
          </a:p>
        </p:txBody>
      </p:sp>
      <p:sp>
        <p:nvSpPr>
          <p:cNvPr id="3" name="Title 2">
            <a:extLst>
              <a:ext uri="{FF2B5EF4-FFF2-40B4-BE49-F238E27FC236}">
                <a16:creationId xmlns:a16="http://schemas.microsoft.com/office/drawing/2014/main" id="{5BD50D61-FEA6-41A8-3183-1A8D47E84C85}"/>
              </a:ext>
            </a:extLst>
          </p:cNvPr>
          <p:cNvSpPr>
            <a:spLocks noGrp="1"/>
          </p:cNvSpPr>
          <p:nvPr>
            <p:ph type="title"/>
          </p:nvPr>
        </p:nvSpPr>
        <p:spPr/>
        <p:txBody>
          <a:bodyPr/>
          <a:lstStyle/>
          <a:p>
            <a:r>
              <a:rPr lang="de-DE"/>
              <a:t>2: Advanced threat hunting: prevent, prepare, contain</a:t>
            </a:r>
          </a:p>
        </p:txBody>
      </p:sp>
    </p:spTree>
    <p:extLst>
      <p:ext uri="{BB962C8B-B14F-4D97-AF65-F5344CB8AC3E}">
        <p14:creationId xmlns:p14="http://schemas.microsoft.com/office/powerpoint/2010/main" val="3204945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B049C1C-AB2D-468D-5649-8C640CB28D9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16E2B92-9EEE-DE99-AA70-B1CD3E46522C}"/>
              </a:ext>
            </a:extLst>
          </p:cNvPr>
          <p:cNvSpPr>
            <a:spLocks noGrp="1"/>
          </p:cNvSpPr>
          <p:nvPr>
            <p:ph idx="1"/>
          </p:nvPr>
        </p:nvSpPr>
        <p:spPr>
          <a:xfrm>
            <a:off x="338400" y="848725"/>
            <a:ext cx="8515350" cy="3704043"/>
          </a:xfrm>
        </p:spPr>
        <p:txBody>
          <a:bodyPr/>
          <a:lstStyle/>
          <a:p>
            <a:r>
              <a:rPr lang="de-DE" sz="1200">
                <a:solidFill>
                  <a:schemeClr val="accent1"/>
                </a:solidFill>
                <a:latin typeface="+mj-lt"/>
              </a:rPr>
              <a:t>Problem: </a:t>
            </a:r>
            <a:r>
              <a:rPr lang="de-DE" sz="1200"/>
              <a:t>Vulnerability and </a:t>
            </a:r>
            <a:r>
              <a:rPr lang="en-US" sz="1200">
                <a:solidFill>
                  <a:schemeClr val="bg1"/>
                </a:solidFill>
              </a:rPr>
              <a:t>Patch Management is constant challenge. </a:t>
            </a:r>
            <a:r>
              <a:rPr lang="en-US" sz="1200"/>
              <a:t>Critical vulnerabilities remaining open for too long give attackers an extensive window of opportunity to cause damage. Patching everything constantly consumes extensive IT resources (in May 2024, 164 vulnerabilities were published by MITRE per day!)</a:t>
            </a:r>
            <a:endParaRPr lang="de-DE" sz="1200"/>
          </a:p>
          <a:p>
            <a:r>
              <a:rPr lang="de-DE" sz="1200">
                <a:solidFill>
                  <a:schemeClr val="accent1"/>
                </a:solidFill>
                <a:latin typeface="+mj-lt"/>
              </a:rPr>
              <a:t>Solution: </a:t>
            </a:r>
            <a:r>
              <a:rPr lang="de-DE" sz="1200"/>
              <a:t>Instead of attempting to keep track with an exploding number of vulnerabilities, it makes sense to patch intelligently, prioritizing by factors like</a:t>
            </a:r>
          </a:p>
          <a:p>
            <a:pPr lvl="1"/>
            <a:r>
              <a:rPr lang="de-DE" sz="1200"/>
              <a:t>the importance of assets/resources for maintaining your business operational</a:t>
            </a:r>
          </a:p>
          <a:p>
            <a:pPr lvl="1"/>
            <a:r>
              <a:rPr lang="de-DE" sz="1200"/>
              <a:t>the severity with which these assets could be impacted</a:t>
            </a:r>
          </a:p>
          <a:p>
            <a:pPr lvl="1"/>
            <a:r>
              <a:rPr lang="de-DE" sz="1200"/>
              <a:t>the threat situation: is a vulnerability actively used in attacks? </a:t>
            </a:r>
          </a:p>
          <a:p>
            <a:r>
              <a:rPr lang="de-DE" sz="1200"/>
              <a:t>While points one and two above could be done in-house, the third aspect – the crucial intelligence part – can only be obtained from a professional service provider. </a:t>
            </a:r>
          </a:p>
          <a:p>
            <a:r>
              <a:rPr lang="de-DE" sz="1200"/>
              <a:t>Automated vulnerability scanning services, backed with intelligence insights and awareness of the organization‘s unique situation offer a way out of the vulnerability treadmill and help to regain control</a:t>
            </a:r>
          </a:p>
          <a:p>
            <a:r>
              <a:rPr lang="de-DE" sz="1200">
                <a:solidFill>
                  <a:schemeClr val="accent1"/>
                </a:solidFill>
                <a:latin typeface="+mj-lt"/>
              </a:rPr>
              <a:t>Benefits: </a:t>
            </a:r>
          </a:p>
          <a:p>
            <a:pPr lvl="1"/>
            <a:r>
              <a:rPr lang="de-DE" sz="1200"/>
              <a:t>Clear priorities help to maintain a high standard of security and keep operations up</a:t>
            </a:r>
          </a:p>
          <a:p>
            <a:pPr lvl="1"/>
            <a:r>
              <a:rPr lang="de-DE" sz="1200"/>
              <a:t>Resources are spent efficiently instead of wasting time patching low priority assets for vulnerabilities </a:t>
            </a:r>
            <a:br>
              <a:rPr lang="de-DE" sz="1200"/>
            </a:br>
            <a:r>
              <a:rPr lang="de-DE" sz="1200"/>
              <a:t>that are not even exploited by threat actors</a:t>
            </a:r>
          </a:p>
          <a:p>
            <a:pPr lvl="1"/>
            <a:endParaRPr lang="de-DE"/>
          </a:p>
          <a:p>
            <a:endParaRPr lang="de-DE"/>
          </a:p>
        </p:txBody>
      </p:sp>
      <p:sp>
        <p:nvSpPr>
          <p:cNvPr id="3" name="Title 2">
            <a:extLst>
              <a:ext uri="{FF2B5EF4-FFF2-40B4-BE49-F238E27FC236}">
                <a16:creationId xmlns:a16="http://schemas.microsoft.com/office/drawing/2014/main" id="{AA21C1E2-2574-1248-09B0-4200BE41C509}"/>
              </a:ext>
            </a:extLst>
          </p:cNvPr>
          <p:cNvSpPr>
            <a:spLocks noGrp="1"/>
          </p:cNvSpPr>
          <p:nvPr>
            <p:ph type="title"/>
          </p:nvPr>
        </p:nvSpPr>
        <p:spPr/>
        <p:txBody>
          <a:bodyPr/>
          <a:lstStyle/>
          <a:p>
            <a:r>
              <a:rPr lang="de-DE"/>
              <a:t>3: Manage vulnerabilities: VOC scanning, priority based patching</a:t>
            </a:r>
          </a:p>
        </p:txBody>
      </p:sp>
    </p:spTree>
    <p:extLst>
      <p:ext uri="{BB962C8B-B14F-4D97-AF65-F5344CB8AC3E}">
        <p14:creationId xmlns:p14="http://schemas.microsoft.com/office/powerpoint/2010/main" val="800688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93C12-E1B9-70AA-DF60-1AE1E3A7464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31DDE60A-6479-E10C-7E9B-7AC5DA3013B6}"/>
              </a:ext>
            </a:extLst>
          </p:cNvPr>
          <p:cNvSpPr/>
          <p:nvPr/>
        </p:nvSpPr>
        <p:spPr>
          <a:xfrm>
            <a:off x="3959881" y="4828939"/>
            <a:ext cx="1216681" cy="316149"/>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BE"/>
          </a:p>
        </p:txBody>
      </p:sp>
      <p:pic>
        <p:nvPicPr>
          <p:cNvPr id="2" name="Graphic 1">
            <a:extLst>
              <a:ext uri="{FF2B5EF4-FFF2-40B4-BE49-F238E27FC236}">
                <a16:creationId xmlns:a16="http://schemas.microsoft.com/office/drawing/2014/main" id="{2E487F4F-EBEB-6707-2DFB-351F1A5925A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4118244" y="3113662"/>
            <a:ext cx="1247775" cy="1247775"/>
          </a:xfrm>
          <a:prstGeom prst="rect">
            <a:avLst/>
          </a:prstGeom>
        </p:spPr>
      </p:pic>
      <p:sp>
        <p:nvSpPr>
          <p:cNvPr id="3" name="Text Placeholder 3">
            <a:extLst>
              <a:ext uri="{FF2B5EF4-FFF2-40B4-BE49-F238E27FC236}">
                <a16:creationId xmlns:a16="http://schemas.microsoft.com/office/drawing/2014/main" id="{E1F61BFD-B624-84E7-8E36-A61DFFF0D5F2}"/>
              </a:ext>
            </a:extLst>
          </p:cNvPr>
          <p:cNvSpPr txBox="1">
            <a:spLocks/>
          </p:cNvSpPr>
          <p:nvPr/>
        </p:nvSpPr>
        <p:spPr>
          <a:xfrm>
            <a:off x="4201227" y="1996857"/>
            <a:ext cx="4536504" cy="1045889"/>
          </a:xfrm>
          <a:prstGeom prst="rect">
            <a:avLst/>
          </a:prstGeom>
        </p:spPr>
        <p:txBody>
          <a:bodyPr>
            <a:normAutofit lnSpcReduction="10000"/>
          </a:bodyPr>
          <a:lstStyle>
            <a:lvl1pPr marL="0" indent="0" algn="l" defTabSz="914400" rtl="0" eaLnBrk="1" latinLnBrk="0" hangingPunct="1">
              <a:lnSpc>
                <a:spcPct val="85000"/>
              </a:lnSpc>
              <a:spcBef>
                <a:spcPts val="600"/>
              </a:spcBef>
              <a:buClr>
                <a:schemeClr val="bg1"/>
              </a:buClr>
              <a:buSzPct val="25000"/>
              <a:buFont typeface="Calibri" panose="020F0502020204030204" pitchFamily="34" charset="0"/>
              <a:buNone/>
              <a:tabLst/>
              <a:defRPr sz="2200" kern="1200" spc="-20" baseline="0">
                <a:solidFill>
                  <a:schemeClr val="bg2"/>
                </a:solidFill>
                <a:latin typeface="Helvetica 75 Bold" panose="020B0804020202020204" pitchFamily="34" charset="0"/>
                <a:ea typeface="+mn-ea"/>
                <a:cs typeface="+mn-cs"/>
              </a:defRPr>
            </a:lvl1pPr>
            <a:lvl2pPr marL="0" indent="0" algn="l" defTabSz="914400" rtl="0" eaLnBrk="1" latinLnBrk="0" hangingPunct="1">
              <a:lnSpc>
                <a:spcPct val="85000"/>
              </a:lnSpc>
              <a:spcBef>
                <a:spcPts val="600"/>
              </a:spcBef>
              <a:buClr>
                <a:schemeClr val="bg1"/>
              </a:buClr>
              <a:buSzPct val="25000"/>
              <a:buFont typeface="Calibri" panose="020F0502020204030204" pitchFamily="34" charset="0"/>
              <a:buNone/>
              <a:defRPr sz="2800" kern="1200" spc="-20" baseline="0">
                <a:solidFill>
                  <a:schemeClr val="bg1"/>
                </a:solidFill>
                <a:latin typeface="Helvetica 75 Bold" panose="020B0804020202020204" pitchFamily="34" charset="0"/>
                <a:ea typeface="+mn-ea"/>
                <a:cs typeface="+mn-cs"/>
              </a:defRPr>
            </a:lvl2pPr>
            <a:lvl3pPr marL="180975" indent="-180975" algn="l" defTabSz="914400" rtl="0" eaLnBrk="1" latinLnBrk="0" hangingPunct="1">
              <a:lnSpc>
                <a:spcPct val="90000"/>
              </a:lnSpc>
              <a:spcBef>
                <a:spcPts val="600"/>
              </a:spcBef>
              <a:buClr>
                <a:schemeClr val="bg2"/>
              </a:buClr>
              <a:buFont typeface="Wingdings" panose="05000000000000000000" pitchFamily="2" charset="2"/>
              <a:buChar char="§"/>
              <a:defRPr sz="1400" kern="1200" spc="-20" baseline="0">
                <a:solidFill>
                  <a:schemeClr val="bg1"/>
                </a:solidFill>
                <a:latin typeface="Helvetica 75 Bold" panose="020B0804020202020204" pitchFamily="34" charset="0"/>
                <a:ea typeface="+mn-ea"/>
                <a:cs typeface="+mn-cs"/>
              </a:defRPr>
            </a:lvl3pPr>
            <a:lvl4pPr marL="407988" indent="-190500" algn="l" defTabSz="914400" rtl="0" eaLnBrk="1" latinLnBrk="0" hangingPunct="1">
              <a:lnSpc>
                <a:spcPct val="90000"/>
              </a:lnSpc>
              <a:spcBef>
                <a:spcPct val="20000"/>
              </a:spcBef>
              <a:buClr>
                <a:schemeClr val="bg1"/>
              </a:buClr>
              <a:buFont typeface="Arial" panose="020B0604020202020204" pitchFamily="34" charset="0"/>
              <a:buChar char="–"/>
              <a:defRPr sz="1400" kern="1200" spc="-20" baseline="0">
                <a:solidFill>
                  <a:schemeClr val="bg1"/>
                </a:solidFill>
                <a:latin typeface="Helvetica 55 Roman" panose="000B0500000000000000" pitchFamily="34" charset="0"/>
                <a:ea typeface="+mn-ea"/>
                <a:cs typeface="+mn-cs"/>
              </a:defRPr>
            </a:lvl4pPr>
            <a:lvl5pPr marL="595313" indent="-173038" algn="l" defTabSz="914400" rtl="0" eaLnBrk="1" latinLnBrk="0" hangingPunct="1">
              <a:lnSpc>
                <a:spcPct val="90000"/>
              </a:lnSpc>
              <a:spcBef>
                <a:spcPct val="20000"/>
              </a:spcBef>
              <a:buClr>
                <a:schemeClr val="bg1"/>
              </a:buClr>
              <a:buFont typeface="Arial" panose="020B0604020202020204" pitchFamily="34" charset="0"/>
              <a:buChar char="–"/>
              <a:defRPr sz="1400" kern="1200" spc="-20" baseline="0">
                <a:solidFill>
                  <a:schemeClr val="bg1"/>
                </a:solidFill>
                <a:latin typeface="Helvetica 55 Roman" panose="000B0500000000000000" pitchFamily="34" charset="0"/>
                <a:ea typeface="+mn-ea"/>
                <a:cs typeface="+mn-cs"/>
              </a:defRPr>
            </a:lvl5pPr>
            <a:lvl6pPr marL="800100" indent="-190500" algn="l" defTabSz="914400" rtl="0" eaLnBrk="1" latinLnBrk="0" hangingPunct="1">
              <a:spcBef>
                <a:spcPct val="20000"/>
              </a:spcBef>
              <a:buClr>
                <a:schemeClr val="bg1"/>
              </a:buClr>
              <a:buFont typeface="Arial" panose="020B0604020202020204" pitchFamily="34" charset="0"/>
              <a:buChar char="–"/>
              <a:defRPr sz="1400" kern="1200">
                <a:solidFill>
                  <a:schemeClr val="bg1"/>
                </a:solidFill>
                <a:latin typeface="Helvetica 55 Roman" panose="020B0604020202020204" pitchFamily="34" charset="0"/>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800"/>
              <a:t>Briefing:</a:t>
            </a:r>
          </a:p>
          <a:p>
            <a:r>
              <a:rPr lang="en-US">
                <a:solidFill>
                  <a:schemeClr val="bg1"/>
                </a:solidFill>
              </a:rPr>
              <a:t>Better Patch Management </a:t>
            </a:r>
            <a:br>
              <a:rPr lang="en-US">
                <a:solidFill>
                  <a:schemeClr val="bg1"/>
                </a:solidFill>
              </a:rPr>
            </a:br>
            <a:r>
              <a:rPr lang="de-DE">
                <a:solidFill>
                  <a:schemeClr val="bg1"/>
                </a:solidFill>
              </a:rPr>
              <a:t>Finance &amp; Insurance</a:t>
            </a:r>
            <a:endParaRPr lang="en-US">
              <a:solidFill>
                <a:schemeClr val="bg1"/>
              </a:solidFill>
            </a:endParaRPr>
          </a:p>
          <a:p>
            <a:endParaRPr lang="en-US" sz="2800"/>
          </a:p>
        </p:txBody>
      </p:sp>
      <p:pic>
        <p:nvPicPr>
          <p:cNvPr id="4" name="Graphic 3">
            <a:extLst>
              <a:ext uri="{FF2B5EF4-FFF2-40B4-BE49-F238E27FC236}">
                <a16:creationId xmlns:a16="http://schemas.microsoft.com/office/drawing/2014/main" id="{92BA9319-54D7-427E-0BD1-C328FB40B2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0800000">
            <a:off x="4118243" y="3113659"/>
            <a:ext cx="920428" cy="920428"/>
          </a:xfrm>
          <a:prstGeom prst="rect">
            <a:avLst/>
          </a:prstGeom>
        </p:spPr>
      </p:pic>
      <p:pic>
        <p:nvPicPr>
          <p:cNvPr id="5" name="Graphic 4">
            <a:extLst>
              <a:ext uri="{FF2B5EF4-FFF2-40B4-BE49-F238E27FC236}">
                <a16:creationId xmlns:a16="http://schemas.microsoft.com/office/drawing/2014/main" id="{422EBFDE-58CC-08C3-6C39-E819DC1B414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6200000">
            <a:off x="3505146" y="3113661"/>
            <a:ext cx="613097" cy="613097"/>
          </a:xfrm>
          <a:prstGeom prst="rect">
            <a:avLst/>
          </a:prstGeom>
        </p:spPr>
      </p:pic>
      <p:pic>
        <p:nvPicPr>
          <p:cNvPr id="9" name="Picture 8" descr="A person standing in front of a table with papers&#10;&#10;Description automatically generated">
            <a:extLst>
              <a:ext uri="{FF2B5EF4-FFF2-40B4-BE49-F238E27FC236}">
                <a16:creationId xmlns:a16="http://schemas.microsoft.com/office/drawing/2014/main" id="{3DBE6C82-1A39-B62F-24AB-2E1F83205157}"/>
              </a:ext>
            </a:extLst>
          </p:cNvPr>
          <p:cNvPicPr>
            <a:picLocks noChangeAspect="1"/>
          </p:cNvPicPr>
          <p:nvPr/>
        </p:nvPicPr>
        <p:blipFill>
          <a:blip r:embed="rId6"/>
          <a:stretch>
            <a:fillRect/>
          </a:stretch>
        </p:blipFill>
        <p:spPr>
          <a:xfrm>
            <a:off x="1656784" y="360350"/>
            <a:ext cx="2461459" cy="2753309"/>
          </a:xfrm>
          <a:prstGeom prst="rect">
            <a:avLst/>
          </a:prstGeom>
        </p:spPr>
      </p:pic>
    </p:spTree>
    <p:extLst>
      <p:ext uri="{BB962C8B-B14F-4D97-AF65-F5344CB8AC3E}">
        <p14:creationId xmlns:p14="http://schemas.microsoft.com/office/powerpoint/2010/main" val="24194511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22D0C-102E-621A-2D3B-7DD190A6FC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3395CD-3E0B-AE04-781F-E5B908C94144}"/>
              </a:ext>
            </a:extLst>
          </p:cNvPr>
          <p:cNvSpPr>
            <a:spLocks noGrp="1"/>
          </p:cNvSpPr>
          <p:nvPr>
            <p:ph type="title"/>
          </p:nvPr>
        </p:nvSpPr>
        <p:spPr/>
        <p:txBody>
          <a:bodyPr/>
          <a:lstStyle/>
          <a:p>
            <a:r>
              <a:rPr lang="de-DE"/>
              <a:t>Security Bulletin:</a:t>
            </a:r>
            <a:br>
              <a:rPr lang="de-DE"/>
            </a:br>
            <a:r>
              <a:rPr lang="de-DE"/>
              <a:t>What has been impacting Finance &amp; Insurance in Q4 2024?</a:t>
            </a:r>
          </a:p>
        </p:txBody>
      </p:sp>
      <p:pic>
        <p:nvPicPr>
          <p:cNvPr id="7" name="Graphic 6">
            <a:extLst>
              <a:ext uri="{FF2B5EF4-FFF2-40B4-BE49-F238E27FC236}">
                <a16:creationId xmlns:a16="http://schemas.microsoft.com/office/drawing/2014/main" id="{0A101BC3-9923-6B4D-7993-33C72034C7A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715166" y="1650204"/>
            <a:ext cx="1469605" cy="1469605"/>
          </a:xfrm>
          <a:prstGeom prst="rect">
            <a:avLst/>
          </a:prstGeom>
        </p:spPr>
      </p:pic>
      <p:pic>
        <p:nvPicPr>
          <p:cNvPr id="8" name="Graphic 7">
            <a:extLst>
              <a:ext uri="{FF2B5EF4-FFF2-40B4-BE49-F238E27FC236}">
                <a16:creationId xmlns:a16="http://schemas.microsoft.com/office/drawing/2014/main" id="{8B5B9FEF-B5C5-F269-7D83-0E2DA2FD443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69833" y="1615273"/>
            <a:ext cx="1469604" cy="1469604"/>
          </a:xfrm>
          <a:prstGeom prst="rect">
            <a:avLst/>
          </a:prstGeom>
        </p:spPr>
      </p:pic>
      <p:sp>
        <p:nvSpPr>
          <p:cNvPr id="11" name="TextBox 10">
            <a:extLst>
              <a:ext uri="{FF2B5EF4-FFF2-40B4-BE49-F238E27FC236}">
                <a16:creationId xmlns:a16="http://schemas.microsoft.com/office/drawing/2014/main" id="{B0E7C851-4577-BDA6-08F3-7EC945C6C278}"/>
              </a:ext>
            </a:extLst>
          </p:cNvPr>
          <p:cNvSpPr txBox="1">
            <a:spLocks/>
          </p:cNvSpPr>
          <p:nvPr/>
        </p:nvSpPr>
        <p:spPr>
          <a:xfrm>
            <a:off x="3715166" y="3084877"/>
            <a:ext cx="1528763" cy="523220"/>
          </a:xfrm>
          <a:prstGeom prst="rect">
            <a:avLst/>
          </a:prstGeom>
          <a:noFill/>
        </p:spPr>
        <p:txBody>
          <a:bodyPr wrap="square">
            <a:spAutoFit/>
          </a:bodyPr>
          <a:lstStyle/>
          <a:p>
            <a:pPr algn="ctr"/>
            <a:r>
              <a:rPr lang="de-DE" sz="1400">
                <a:solidFill>
                  <a:schemeClr val="bg1"/>
                </a:solidFill>
                <a:latin typeface="+mj-lt"/>
              </a:rPr>
              <a:t>State-backed actors</a:t>
            </a:r>
          </a:p>
        </p:txBody>
      </p:sp>
      <p:pic>
        <p:nvPicPr>
          <p:cNvPr id="12" name="Graphic 11">
            <a:extLst>
              <a:ext uri="{FF2B5EF4-FFF2-40B4-BE49-F238E27FC236}">
                <a16:creationId xmlns:a16="http://schemas.microsoft.com/office/drawing/2014/main" id="{0E23A5F0-7DE9-8614-68BD-C0E7A3EE1C2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329100" y="1476224"/>
            <a:ext cx="1643585" cy="1643585"/>
          </a:xfrm>
          <a:prstGeom prst="rect">
            <a:avLst/>
          </a:prstGeom>
        </p:spPr>
      </p:pic>
      <p:sp>
        <p:nvSpPr>
          <p:cNvPr id="13" name="TextBox 12">
            <a:extLst>
              <a:ext uri="{FF2B5EF4-FFF2-40B4-BE49-F238E27FC236}">
                <a16:creationId xmlns:a16="http://schemas.microsoft.com/office/drawing/2014/main" id="{9DDBC67D-A6D8-02E8-D905-15F10758300D}"/>
              </a:ext>
            </a:extLst>
          </p:cNvPr>
          <p:cNvSpPr txBox="1">
            <a:spLocks/>
          </p:cNvSpPr>
          <p:nvPr/>
        </p:nvSpPr>
        <p:spPr>
          <a:xfrm>
            <a:off x="948309" y="3084877"/>
            <a:ext cx="1723466" cy="738664"/>
          </a:xfrm>
          <a:prstGeom prst="rect">
            <a:avLst/>
          </a:prstGeom>
          <a:noFill/>
        </p:spPr>
        <p:txBody>
          <a:bodyPr wrap="square">
            <a:spAutoFit/>
          </a:bodyPr>
          <a:lstStyle/>
          <a:p>
            <a:pPr algn="ctr"/>
            <a:r>
              <a:rPr lang="de-DE" sz="1400">
                <a:solidFill>
                  <a:schemeClr val="bg1"/>
                </a:solidFill>
                <a:latin typeface="+mj-lt"/>
              </a:rPr>
              <a:t>Vulnerabilities</a:t>
            </a:r>
          </a:p>
          <a:p>
            <a:pPr algn="ctr"/>
            <a:r>
              <a:rPr lang="de-DE" sz="1400">
                <a:solidFill>
                  <a:schemeClr val="bg1"/>
                </a:solidFill>
                <a:latin typeface="+mj-lt"/>
              </a:rPr>
              <a:t>In legacy Network technology</a:t>
            </a:r>
          </a:p>
        </p:txBody>
      </p:sp>
      <p:sp>
        <p:nvSpPr>
          <p:cNvPr id="14" name="TextBox 13">
            <a:extLst>
              <a:ext uri="{FF2B5EF4-FFF2-40B4-BE49-F238E27FC236}">
                <a16:creationId xmlns:a16="http://schemas.microsoft.com/office/drawing/2014/main" id="{D631F450-EBCA-5BC9-4918-15D83505F4B5}"/>
              </a:ext>
            </a:extLst>
          </p:cNvPr>
          <p:cNvSpPr txBox="1">
            <a:spLocks/>
          </p:cNvSpPr>
          <p:nvPr/>
        </p:nvSpPr>
        <p:spPr>
          <a:xfrm>
            <a:off x="6443922" y="3084877"/>
            <a:ext cx="1528763" cy="738664"/>
          </a:xfrm>
          <a:prstGeom prst="rect">
            <a:avLst/>
          </a:prstGeom>
          <a:noFill/>
        </p:spPr>
        <p:txBody>
          <a:bodyPr wrap="square">
            <a:spAutoFit/>
          </a:bodyPr>
          <a:lstStyle/>
          <a:p>
            <a:pPr algn="ctr"/>
            <a:r>
              <a:rPr lang="de-DE" sz="1400">
                <a:solidFill>
                  <a:schemeClr val="bg1"/>
                </a:solidFill>
                <a:latin typeface="+mj-lt"/>
              </a:rPr>
              <a:t>Criminals seeking financial gain</a:t>
            </a:r>
          </a:p>
        </p:txBody>
      </p:sp>
      <p:sp>
        <p:nvSpPr>
          <p:cNvPr id="15" name="Title 1">
            <a:extLst>
              <a:ext uri="{FF2B5EF4-FFF2-40B4-BE49-F238E27FC236}">
                <a16:creationId xmlns:a16="http://schemas.microsoft.com/office/drawing/2014/main" id="{7918EF2E-EEBE-429B-4CF9-3B557CF5B7B9}"/>
              </a:ext>
            </a:extLst>
          </p:cNvPr>
          <p:cNvSpPr txBox="1">
            <a:spLocks/>
          </p:cNvSpPr>
          <p:nvPr/>
        </p:nvSpPr>
        <p:spPr bwMode="auto">
          <a:xfrm>
            <a:off x="400313" y="4382865"/>
            <a:ext cx="8470900" cy="621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defTabSz="685800" rtl="0" eaLnBrk="1" latinLnBrk="0" hangingPunct="1">
              <a:lnSpc>
                <a:spcPct val="90000"/>
              </a:lnSpc>
              <a:spcBef>
                <a:spcPct val="0"/>
              </a:spcBef>
              <a:buNone/>
              <a:defRPr lang="fr-FR" altLang="en-US" sz="2100" b="1" kern="1200" noProof="0">
                <a:solidFill>
                  <a:schemeClr val="accent1"/>
                </a:solidFill>
                <a:latin typeface="+mj-lt"/>
                <a:ea typeface="Arial Unicode MS" panose="020B0604020202020204" pitchFamily="34" charset="-128"/>
                <a:cs typeface="Arial" panose="020B0604020202020204" pitchFamily="34" charset="0"/>
              </a:defRPr>
            </a:lvl1pPr>
          </a:lstStyle>
          <a:p>
            <a:r>
              <a:rPr lang="de-DE" sz="3200"/>
              <a:t>What to do about this?</a:t>
            </a:r>
          </a:p>
        </p:txBody>
      </p:sp>
    </p:spTree>
    <p:extLst>
      <p:ext uri="{BB962C8B-B14F-4D97-AF65-F5344CB8AC3E}">
        <p14:creationId xmlns:p14="http://schemas.microsoft.com/office/powerpoint/2010/main" val="28156638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0EC7D00E-A1CB-297A-4C78-476E94E840E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34062" y="1924051"/>
            <a:ext cx="3133986" cy="3133986"/>
          </a:xfrm>
          <a:prstGeom prst="rect">
            <a:avLst/>
          </a:prstGeom>
        </p:spPr>
      </p:pic>
      <p:sp>
        <p:nvSpPr>
          <p:cNvPr id="10" name="Content Placeholder 9">
            <a:extLst>
              <a:ext uri="{FF2B5EF4-FFF2-40B4-BE49-F238E27FC236}">
                <a16:creationId xmlns:a16="http://schemas.microsoft.com/office/drawing/2014/main" id="{BDDB50DE-F06D-F309-3F49-2ACBE72DD6F5}"/>
              </a:ext>
            </a:extLst>
          </p:cNvPr>
          <p:cNvSpPr>
            <a:spLocks noGrp="1"/>
          </p:cNvSpPr>
          <p:nvPr>
            <p:ph idx="1"/>
          </p:nvPr>
        </p:nvSpPr>
        <p:spPr>
          <a:xfrm>
            <a:off x="338400" y="1181465"/>
            <a:ext cx="7786426" cy="3371303"/>
          </a:xfrm>
        </p:spPr>
        <p:txBody>
          <a:bodyPr/>
          <a:lstStyle/>
          <a:p>
            <a:pPr marL="0" indent="0">
              <a:buNone/>
            </a:pPr>
            <a:r>
              <a:rPr lang="de-DE" sz="1600">
                <a:solidFill>
                  <a:schemeClr val="accent1"/>
                </a:solidFill>
                <a:latin typeface="+mj-lt"/>
              </a:rPr>
              <a:t>Problem: </a:t>
            </a:r>
            <a:br>
              <a:rPr lang="de-DE">
                <a:solidFill>
                  <a:schemeClr val="accent1"/>
                </a:solidFill>
                <a:latin typeface="+mj-lt"/>
              </a:rPr>
            </a:br>
            <a:r>
              <a:rPr lang="de-DE"/>
              <a:t>Relying on VPN solutions like Citrix, Fortinet and Ivanti becomes a security- and business risk. </a:t>
            </a:r>
          </a:p>
          <a:p>
            <a:pPr marL="0" indent="0">
              <a:buNone/>
            </a:pPr>
            <a:r>
              <a:rPr lang="de-DE" sz="1600">
                <a:solidFill>
                  <a:schemeClr val="accent1"/>
                </a:solidFill>
                <a:latin typeface="+mj-lt"/>
              </a:rPr>
              <a:t>Solutions: </a:t>
            </a:r>
          </a:p>
          <a:p>
            <a:pPr lvl="1"/>
            <a:r>
              <a:rPr lang="de-DE">
                <a:solidFill>
                  <a:schemeClr val="bg2"/>
                </a:solidFill>
                <a:latin typeface="+mn-lt"/>
              </a:rPr>
              <a:t>Upgrading the security of VPN technology </a:t>
            </a:r>
            <a:r>
              <a:rPr lang="de-DE">
                <a:latin typeface="+mn-lt"/>
              </a:rPr>
              <a:t>can mitigate some of the problems at hand for the time beeing. Unplanned follow up investment may be required if new issues arise.</a:t>
            </a:r>
          </a:p>
          <a:p>
            <a:pPr lvl="1"/>
            <a:r>
              <a:rPr lang="de-DE">
                <a:solidFill>
                  <a:schemeClr val="bg2"/>
                </a:solidFill>
                <a:latin typeface="+mn-lt"/>
              </a:rPr>
              <a:t>Solutions that help IT to react faster </a:t>
            </a:r>
            <a:r>
              <a:rPr lang="de-DE">
                <a:latin typeface="+mn-lt"/>
              </a:rPr>
              <a:t>to vulnerability can help. This investment will need to be scaled up, as vulnerabilities become more frequent </a:t>
            </a:r>
          </a:p>
          <a:p>
            <a:pPr lvl="1">
              <a:spcAft>
                <a:spcPts val="0"/>
              </a:spcAft>
            </a:pPr>
            <a:r>
              <a:rPr lang="de-DE"/>
              <a:t>A more </a:t>
            </a:r>
            <a:r>
              <a:rPr lang="de-DE">
                <a:solidFill>
                  <a:schemeClr val="bg2"/>
                </a:solidFill>
              </a:rPr>
              <a:t>future-proof investment is a change in architecture </a:t>
            </a:r>
            <a:r>
              <a:rPr lang="de-DE"/>
              <a:t>to combine networking and connection security, replacing two separate solutions with a unified one, that is significantly more robust, secure and cost efficient</a:t>
            </a:r>
            <a:br>
              <a:rPr lang="de-DE"/>
            </a:br>
            <a:r>
              <a:rPr lang="de-DE">
                <a:solidFill>
                  <a:schemeClr val="accent1"/>
                </a:solidFill>
                <a:latin typeface="+mj-lt"/>
              </a:rPr>
              <a:t>Benefits: </a:t>
            </a:r>
          </a:p>
          <a:p>
            <a:pPr lvl="3">
              <a:spcAft>
                <a:spcPts val="0"/>
              </a:spcAft>
            </a:pPr>
            <a:r>
              <a:rPr lang="de-DE">
                <a:solidFill>
                  <a:schemeClr val="bg1"/>
                </a:solidFill>
              </a:rPr>
              <a:t>Reduce complexity by a unified approach, delivered by one provider</a:t>
            </a:r>
          </a:p>
          <a:p>
            <a:pPr lvl="3">
              <a:spcAft>
                <a:spcPts val="0"/>
              </a:spcAft>
            </a:pPr>
            <a:r>
              <a:rPr lang="de-DE">
                <a:solidFill>
                  <a:schemeClr val="bg1"/>
                </a:solidFill>
              </a:rPr>
              <a:t>Significantly reduce risk </a:t>
            </a:r>
          </a:p>
          <a:p>
            <a:pPr lvl="3">
              <a:spcAft>
                <a:spcPts val="0"/>
              </a:spcAft>
            </a:pPr>
            <a:r>
              <a:rPr lang="de-DE">
                <a:solidFill>
                  <a:schemeClr val="bg1"/>
                </a:solidFill>
              </a:rPr>
              <a:t>Ensure reliable, auditable compliance at all times</a:t>
            </a:r>
          </a:p>
        </p:txBody>
      </p:sp>
      <p:sp>
        <p:nvSpPr>
          <p:cNvPr id="9" name="Title 8">
            <a:extLst>
              <a:ext uri="{FF2B5EF4-FFF2-40B4-BE49-F238E27FC236}">
                <a16:creationId xmlns:a16="http://schemas.microsoft.com/office/drawing/2014/main" id="{0D1CF714-401C-4952-CF90-A4C5ADFA59E6}"/>
              </a:ext>
            </a:extLst>
          </p:cNvPr>
          <p:cNvSpPr>
            <a:spLocks noGrp="1"/>
          </p:cNvSpPr>
          <p:nvPr>
            <p:ph type="title"/>
          </p:nvPr>
        </p:nvSpPr>
        <p:spPr/>
        <p:txBody>
          <a:bodyPr/>
          <a:lstStyle/>
          <a:p>
            <a:r>
              <a:rPr lang="de-DE"/>
              <a:t>1: Consider your VPN strategy</a:t>
            </a:r>
          </a:p>
        </p:txBody>
      </p:sp>
    </p:spTree>
    <p:extLst>
      <p:ext uri="{BB962C8B-B14F-4D97-AF65-F5344CB8AC3E}">
        <p14:creationId xmlns:p14="http://schemas.microsoft.com/office/powerpoint/2010/main" val="23218028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EE7D20FD-ED68-AC8E-B78D-72CA9C64C36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048375" y="2072481"/>
            <a:ext cx="2858293" cy="2858293"/>
          </a:xfrm>
          <a:prstGeom prst="rect">
            <a:avLst/>
          </a:prstGeom>
        </p:spPr>
      </p:pic>
      <p:sp>
        <p:nvSpPr>
          <p:cNvPr id="2" name="Content Placeholder 1">
            <a:extLst>
              <a:ext uri="{FF2B5EF4-FFF2-40B4-BE49-F238E27FC236}">
                <a16:creationId xmlns:a16="http://schemas.microsoft.com/office/drawing/2014/main" id="{D0303B0F-128C-4F3E-670E-8706368DB0CE}"/>
              </a:ext>
            </a:extLst>
          </p:cNvPr>
          <p:cNvSpPr>
            <a:spLocks noGrp="1"/>
          </p:cNvSpPr>
          <p:nvPr>
            <p:ph idx="1"/>
          </p:nvPr>
        </p:nvSpPr>
        <p:spPr>
          <a:xfrm>
            <a:off x="338400" y="1181465"/>
            <a:ext cx="8338875" cy="3371303"/>
          </a:xfrm>
        </p:spPr>
        <p:txBody>
          <a:bodyPr/>
          <a:lstStyle/>
          <a:p>
            <a:pPr marL="0" indent="0">
              <a:buNone/>
            </a:pPr>
            <a:r>
              <a:rPr lang="de-DE" sz="1600">
                <a:solidFill>
                  <a:schemeClr val="accent1"/>
                </a:solidFill>
                <a:latin typeface="+mj-lt"/>
              </a:rPr>
              <a:t>Problem: </a:t>
            </a:r>
          </a:p>
          <a:p>
            <a:pPr marL="0" indent="0">
              <a:buNone/>
            </a:pPr>
            <a:r>
              <a:rPr lang="de-DE">
                <a:solidFill>
                  <a:schemeClr val="bg1"/>
                </a:solidFill>
              </a:rPr>
              <a:t>State-affiliated/politically motivated actors have extensive resources</a:t>
            </a:r>
            <a:r>
              <a:rPr lang="de-DE"/>
              <a:t> and persue disruption or espionage rather than financial motivations. Safeguarding of business-critial digital assets and IP, as well as early, proactive protection from information theft or intentional damage campaigns requires expert knowledge.</a:t>
            </a:r>
          </a:p>
          <a:p>
            <a:pPr marL="0" indent="0">
              <a:buNone/>
            </a:pPr>
            <a:r>
              <a:rPr lang="de-DE" sz="1600">
                <a:solidFill>
                  <a:schemeClr val="accent1"/>
                </a:solidFill>
                <a:latin typeface="+mj-lt"/>
              </a:rPr>
              <a:t>Solutions: </a:t>
            </a:r>
          </a:p>
          <a:p>
            <a:pPr lvl="1"/>
            <a:r>
              <a:rPr lang="de-DE">
                <a:latin typeface="+mn-lt"/>
              </a:rPr>
              <a:t>The risk can be accepted, </a:t>
            </a:r>
            <a:r>
              <a:rPr lang="de-DE">
                <a:solidFill>
                  <a:schemeClr val="accent1"/>
                </a:solidFill>
                <a:latin typeface="+mn-lt"/>
              </a:rPr>
              <a:t>preparing for managing incidents </a:t>
            </a:r>
            <a:r>
              <a:rPr lang="de-DE">
                <a:latin typeface="+mn-lt"/>
              </a:rPr>
              <a:t>in case of severe disruption attacks</a:t>
            </a:r>
          </a:p>
          <a:p>
            <a:pPr lvl="1"/>
            <a:r>
              <a:rPr lang="de-DE">
                <a:latin typeface="+mn-lt"/>
              </a:rPr>
              <a:t>A sophisticated, </a:t>
            </a:r>
            <a:r>
              <a:rPr lang="de-DE">
                <a:solidFill>
                  <a:schemeClr val="accent1"/>
                </a:solidFill>
                <a:latin typeface="+mn-lt"/>
              </a:rPr>
              <a:t>in-house security team </a:t>
            </a:r>
            <a:r>
              <a:rPr lang="de-DE">
                <a:latin typeface="+mn-lt"/>
              </a:rPr>
              <a:t>with advanced detection capabilities can be built up. </a:t>
            </a:r>
            <a:r>
              <a:rPr lang="de-DE">
                <a:solidFill>
                  <a:schemeClr val="bg1"/>
                </a:solidFill>
              </a:rPr>
              <a:t>Requires investments in HR to hunt talent. Equipment and facilities need to be set up.</a:t>
            </a:r>
            <a:endParaRPr lang="de-DE">
              <a:latin typeface="+mn-lt"/>
            </a:endParaRPr>
          </a:p>
          <a:p>
            <a:pPr lvl="1">
              <a:spcAft>
                <a:spcPts val="0"/>
              </a:spcAft>
            </a:pPr>
            <a:r>
              <a:rPr lang="de-DE"/>
              <a:t>Detection can be </a:t>
            </a:r>
            <a:r>
              <a:rPr lang="de-DE">
                <a:solidFill>
                  <a:schemeClr val="accent1"/>
                </a:solidFill>
              </a:rPr>
              <a:t>outsourced to a service provider</a:t>
            </a:r>
            <a:r>
              <a:rPr lang="de-DE"/>
              <a:t>.</a:t>
            </a:r>
            <a:br>
              <a:rPr lang="de-DE"/>
            </a:br>
            <a:r>
              <a:rPr lang="de-DE">
                <a:solidFill>
                  <a:schemeClr val="accent1"/>
                </a:solidFill>
                <a:latin typeface="+mj-lt"/>
              </a:rPr>
              <a:t>Benefits: </a:t>
            </a:r>
          </a:p>
          <a:p>
            <a:pPr lvl="3">
              <a:spcAft>
                <a:spcPts val="0"/>
              </a:spcAft>
            </a:pPr>
            <a:r>
              <a:rPr lang="de-DE">
                <a:solidFill>
                  <a:schemeClr val="bg1"/>
                </a:solidFill>
              </a:rPr>
              <a:t>Plannable costs as opposed to maintaining, training and equiping an internal team</a:t>
            </a:r>
          </a:p>
          <a:p>
            <a:pPr lvl="3">
              <a:spcAft>
                <a:spcPts val="0"/>
              </a:spcAft>
            </a:pPr>
            <a:r>
              <a:rPr lang="de-DE">
                <a:solidFill>
                  <a:schemeClr val="bg1"/>
                </a:solidFill>
              </a:rPr>
              <a:t>Freeing up resources in the IT team</a:t>
            </a:r>
          </a:p>
          <a:p>
            <a:pPr lvl="3">
              <a:spcAft>
                <a:spcPts val="0"/>
              </a:spcAft>
            </a:pPr>
            <a:r>
              <a:rPr lang="de-DE">
                <a:solidFill>
                  <a:schemeClr val="bg1"/>
                </a:solidFill>
              </a:rPr>
              <a:t>Vital intelligence and research are included and don‘t have to be purchased separately</a:t>
            </a:r>
          </a:p>
          <a:p>
            <a:endParaRPr lang="de-DE"/>
          </a:p>
        </p:txBody>
      </p:sp>
      <p:sp>
        <p:nvSpPr>
          <p:cNvPr id="3" name="Title 2">
            <a:extLst>
              <a:ext uri="{FF2B5EF4-FFF2-40B4-BE49-F238E27FC236}">
                <a16:creationId xmlns:a16="http://schemas.microsoft.com/office/drawing/2014/main" id="{6928976A-7874-C138-DC6C-FEA898E8591D}"/>
              </a:ext>
            </a:extLst>
          </p:cNvPr>
          <p:cNvSpPr>
            <a:spLocks noGrp="1"/>
          </p:cNvSpPr>
          <p:nvPr>
            <p:ph type="title"/>
          </p:nvPr>
        </p:nvSpPr>
        <p:spPr/>
        <p:txBody>
          <a:bodyPr/>
          <a:lstStyle/>
          <a:p>
            <a:r>
              <a:rPr lang="de-DE"/>
              <a:t>2: Advanced Threat hunting: prevent, prepare, contain</a:t>
            </a:r>
          </a:p>
        </p:txBody>
      </p:sp>
    </p:spTree>
    <p:extLst>
      <p:ext uri="{BB962C8B-B14F-4D97-AF65-F5344CB8AC3E}">
        <p14:creationId xmlns:p14="http://schemas.microsoft.com/office/powerpoint/2010/main" val="11931845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4FE8E-5DE7-5364-E8FD-5415C27F206A}"/>
            </a:ext>
          </a:extLst>
        </p:cNvPr>
        <p:cNvGrpSpPr/>
        <p:nvPr/>
      </p:nvGrpSpPr>
      <p:grpSpPr>
        <a:xfrm>
          <a:off x="0" y="0"/>
          <a:ext cx="0" cy="0"/>
          <a:chOff x="0" y="0"/>
          <a:chExt cx="0" cy="0"/>
        </a:xfrm>
      </p:grpSpPr>
      <p:pic>
        <p:nvPicPr>
          <p:cNvPr id="4" name="Graphic 3">
            <a:extLst>
              <a:ext uri="{FF2B5EF4-FFF2-40B4-BE49-F238E27FC236}">
                <a16:creationId xmlns:a16="http://schemas.microsoft.com/office/drawing/2014/main" id="{90EEE713-1F92-B4F5-4A5B-37FEE526D7C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913437" y="1914525"/>
            <a:ext cx="3230564" cy="3230564"/>
          </a:xfrm>
          <a:prstGeom prst="rect">
            <a:avLst/>
          </a:prstGeom>
        </p:spPr>
      </p:pic>
      <p:sp>
        <p:nvSpPr>
          <p:cNvPr id="2" name="Content Placeholder 1">
            <a:extLst>
              <a:ext uri="{FF2B5EF4-FFF2-40B4-BE49-F238E27FC236}">
                <a16:creationId xmlns:a16="http://schemas.microsoft.com/office/drawing/2014/main" id="{9E2F1154-3D7F-FEE0-A00B-2F5C2E5B68A5}"/>
              </a:ext>
            </a:extLst>
          </p:cNvPr>
          <p:cNvSpPr>
            <a:spLocks noGrp="1"/>
          </p:cNvSpPr>
          <p:nvPr>
            <p:ph idx="1"/>
          </p:nvPr>
        </p:nvSpPr>
        <p:spPr>
          <a:xfrm>
            <a:off x="338400" y="848725"/>
            <a:ext cx="8405550" cy="3704043"/>
          </a:xfrm>
        </p:spPr>
        <p:txBody>
          <a:bodyPr/>
          <a:lstStyle/>
          <a:p>
            <a:pPr marL="0" indent="0">
              <a:buNone/>
            </a:pPr>
            <a:r>
              <a:rPr lang="de-DE" sz="1600">
                <a:solidFill>
                  <a:schemeClr val="accent1"/>
                </a:solidFill>
                <a:latin typeface="+mj-lt"/>
              </a:rPr>
              <a:t>Problem: </a:t>
            </a:r>
          </a:p>
          <a:p>
            <a:pPr marL="0" indent="0">
              <a:buNone/>
            </a:pPr>
            <a:r>
              <a:rPr lang="de-DE"/>
              <a:t>Vulnerability and </a:t>
            </a:r>
            <a:r>
              <a:rPr lang="en-US">
                <a:solidFill>
                  <a:schemeClr val="bg1"/>
                </a:solidFill>
              </a:rPr>
              <a:t>Patch Management </a:t>
            </a:r>
            <a:r>
              <a:rPr lang="en-US"/>
              <a:t>consumes extensive IT resources (tendency: software vulnerabilities have grown in number +14% to +24% YoY in the past five years)</a:t>
            </a:r>
            <a:endParaRPr lang="de-DE"/>
          </a:p>
          <a:p>
            <a:pPr marL="0" indent="0">
              <a:buNone/>
            </a:pPr>
            <a:r>
              <a:rPr lang="de-DE" sz="1600">
                <a:solidFill>
                  <a:schemeClr val="accent1"/>
                </a:solidFill>
                <a:latin typeface="+mj-lt"/>
              </a:rPr>
              <a:t>Solutions: </a:t>
            </a:r>
          </a:p>
          <a:p>
            <a:pPr lvl="1"/>
            <a:r>
              <a:rPr lang="de-DE">
                <a:solidFill>
                  <a:schemeClr val="accent1"/>
                </a:solidFill>
              </a:rPr>
              <a:t>Invest in additional layers of security </a:t>
            </a:r>
            <a:r>
              <a:rPr lang="de-DE"/>
              <a:t>for the most vulnerable technologies. Professional consulting can help to efficiently spend the budget for best risk reduction.</a:t>
            </a:r>
          </a:p>
          <a:p>
            <a:pPr lvl="1"/>
            <a:r>
              <a:rPr lang="de-DE"/>
              <a:t>Invest in </a:t>
            </a:r>
            <a:r>
              <a:rPr lang="de-DE">
                <a:solidFill>
                  <a:schemeClr val="accent1"/>
                </a:solidFill>
              </a:rPr>
              <a:t>IT resources to frequently check published vulnerabilities</a:t>
            </a:r>
            <a:r>
              <a:rPr lang="de-DE"/>
              <a:t>. IT needs to assess, test and implement patches as they are published and research workarounds, in case patches don‘t exist. This investment will need to scale according to the growth in vulnerability number.</a:t>
            </a:r>
          </a:p>
          <a:p>
            <a:pPr lvl="1">
              <a:spcAft>
                <a:spcPts val="0"/>
              </a:spcAft>
            </a:pPr>
            <a:r>
              <a:rPr lang="de-DE">
                <a:solidFill>
                  <a:schemeClr val="accent1"/>
                </a:solidFill>
              </a:rPr>
              <a:t>Automated vulnerability scanning services </a:t>
            </a:r>
            <a:r>
              <a:rPr lang="de-DE"/>
              <a:t>with threat intelligence offer a way to regain control. This considers the</a:t>
            </a:r>
            <a:r>
              <a:rPr lang="de-DE">
                <a:solidFill>
                  <a:schemeClr val="bg1"/>
                </a:solidFill>
              </a:rPr>
              <a:t> importance of assets/resources, the severity of potential impact and the threat situation: is a vulnerability actively used in attacks? </a:t>
            </a:r>
            <a:br>
              <a:rPr lang="de-DE">
                <a:solidFill>
                  <a:schemeClr val="bg1"/>
                </a:solidFill>
              </a:rPr>
            </a:br>
            <a:r>
              <a:rPr lang="de-DE">
                <a:solidFill>
                  <a:schemeClr val="accent1"/>
                </a:solidFill>
                <a:latin typeface="+mj-lt"/>
              </a:rPr>
              <a:t>Benefits: </a:t>
            </a:r>
          </a:p>
          <a:p>
            <a:pPr lvl="3">
              <a:spcAft>
                <a:spcPts val="0"/>
              </a:spcAft>
            </a:pPr>
            <a:r>
              <a:rPr lang="de-DE">
                <a:solidFill>
                  <a:schemeClr val="bg1"/>
                </a:solidFill>
              </a:rPr>
              <a:t>Clear priorities keep your vital assets safe and business operational</a:t>
            </a:r>
          </a:p>
          <a:p>
            <a:pPr lvl="3">
              <a:spcAft>
                <a:spcPts val="0"/>
              </a:spcAft>
            </a:pPr>
            <a:r>
              <a:rPr lang="de-DE">
                <a:solidFill>
                  <a:schemeClr val="bg1"/>
                </a:solidFill>
              </a:rPr>
              <a:t>No wasting of resources in patching low priority assets for vulnerabilities that are not exploited</a:t>
            </a:r>
          </a:p>
          <a:p>
            <a:pPr lvl="3">
              <a:spcAft>
                <a:spcPts val="0"/>
              </a:spcAft>
            </a:pPr>
            <a:r>
              <a:rPr lang="de-DE">
                <a:solidFill>
                  <a:schemeClr val="bg1"/>
                </a:solidFill>
              </a:rPr>
              <a:t>No cost explosion</a:t>
            </a:r>
            <a:endParaRPr lang="de-DE"/>
          </a:p>
          <a:p>
            <a:endParaRPr lang="de-DE"/>
          </a:p>
        </p:txBody>
      </p:sp>
      <p:sp>
        <p:nvSpPr>
          <p:cNvPr id="3" name="Title 2">
            <a:extLst>
              <a:ext uri="{FF2B5EF4-FFF2-40B4-BE49-F238E27FC236}">
                <a16:creationId xmlns:a16="http://schemas.microsoft.com/office/drawing/2014/main" id="{828A9F9C-FA60-7990-340F-8EA23C727DE2}"/>
              </a:ext>
            </a:extLst>
          </p:cNvPr>
          <p:cNvSpPr>
            <a:spLocks noGrp="1"/>
          </p:cNvSpPr>
          <p:nvPr>
            <p:ph type="title"/>
          </p:nvPr>
        </p:nvSpPr>
        <p:spPr>
          <a:xfrm>
            <a:off x="338400" y="339724"/>
            <a:ext cx="8515349" cy="431801"/>
          </a:xfrm>
        </p:spPr>
        <p:txBody>
          <a:bodyPr/>
          <a:lstStyle/>
          <a:p>
            <a:r>
              <a:rPr lang="de-DE"/>
              <a:t>3: Manage vulnerabilities better</a:t>
            </a:r>
          </a:p>
        </p:txBody>
      </p:sp>
    </p:spTree>
    <p:extLst>
      <p:ext uri="{BB962C8B-B14F-4D97-AF65-F5344CB8AC3E}">
        <p14:creationId xmlns:p14="http://schemas.microsoft.com/office/powerpoint/2010/main" val="15713905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DB89872-DA56-45F5-96CD-3F4CB80C90E0}"/>
              </a:ext>
            </a:extLst>
          </p:cNvPr>
          <p:cNvSpPr>
            <a:spLocks noGrp="1"/>
          </p:cNvSpPr>
          <p:nvPr>
            <p:ph type="body" sz="quarter" idx="16"/>
          </p:nvPr>
        </p:nvSpPr>
        <p:spPr/>
        <p:txBody>
          <a:bodyPr/>
          <a:lstStyle/>
          <a:p>
            <a:endParaRPr lang="fr-FR"/>
          </a:p>
        </p:txBody>
      </p:sp>
      <p:sp>
        <p:nvSpPr>
          <p:cNvPr id="3" name="Espace réservé du texte 2">
            <a:extLst>
              <a:ext uri="{FF2B5EF4-FFF2-40B4-BE49-F238E27FC236}">
                <a16:creationId xmlns:a16="http://schemas.microsoft.com/office/drawing/2014/main" id="{1C14BF3D-6F43-4A73-BE2B-D3A00182DA0B}"/>
              </a:ext>
            </a:extLst>
          </p:cNvPr>
          <p:cNvSpPr>
            <a:spLocks noGrp="1"/>
          </p:cNvSpPr>
          <p:nvPr>
            <p:ph type="body" sz="quarter" idx="17"/>
          </p:nvPr>
        </p:nvSpPr>
        <p:spPr/>
        <p:txBody>
          <a:bodyPr/>
          <a:lstStyle/>
          <a:p>
            <a:endParaRPr lang="fr-FR"/>
          </a:p>
        </p:txBody>
      </p:sp>
    </p:spTree>
    <p:extLst>
      <p:ext uri="{BB962C8B-B14F-4D97-AF65-F5344CB8AC3E}">
        <p14:creationId xmlns:p14="http://schemas.microsoft.com/office/powerpoint/2010/main" val="11326161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CD">
  <a:themeElements>
    <a:clrScheme name="Benutzerdefiniert 2">
      <a:dk1>
        <a:srgbClr val="000000"/>
      </a:dk1>
      <a:lt1>
        <a:srgbClr val="FFFFFF"/>
      </a:lt1>
      <a:dk2>
        <a:srgbClr val="595959"/>
      </a:dk2>
      <a:lt2>
        <a:srgbClr val="FF7900"/>
      </a:lt2>
      <a:accent1>
        <a:srgbClr val="FF7900"/>
      </a:accent1>
      <a:accent2>
        <a:srgbClr val="4BB4E6"/>
      </a:accent2>
      <a:accent3>
        <a:srgbClr val="50BE87"/>
      </a:accent3>
      <a:accent4>
        <a:srgbClr val="FFB4E6"/>
      </a:accent4>
      <a:accent5>
        <a:srgbClr val="A885D8"/>
      </a:accent5>
      <a:accent6>
        <a:srgbClr val="FFD200"/>
      </a:accent6>
      <a:hlink>
        <a:srgbClr val="FF7900"/>
      </a:hlink>
      <a:folHlink>
        <a:srgbClr val="FF7900"/>
      </a:folHlink>
    </a:clrScheme>
    <a:fontScheme name="Benutzerdefiniert 10">
      <a:majorFont>
        <a:latin typeface="Helvetica 75 Bold"/>
        <a:ea typeface=""/>
        <a:cs typeface=""/>
      </a:majorFont>
      <a:minorFont>
        <a:latin typeface="Helvetica 55 Roman"/>
        <a:ea typeface=""/>
        <a:cs typeface=""/>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potx" id="{14437EEF-A6FD-48CC-9680-AAB1D47A761A}" vid="{F58851A6-B45C-47C1-89A2-58143A6106CD}"/>
    </a:ext>
  </a:extLst>
</a:theme>
</file>

<file path=ppt/theme/theme2.xml><?xml version="1.0" encoding="utf-8"?>
<a:theme xmlns:a="http://schemas.openxmlformats.org/drawingml/2006/main" name="Case Studies [ENG]">
  <a:themeElements>
    <a:clrScheme name="OCD-standards">
      <a:dk1>
        <a:srgbClr val="000000"/>
      </a:dk1>
      <a:lt1>
        <a:srgbClr val="FFFFFF"/>
      </a:lt1>
      <a:dk2>
        <a:srgbClr val="595959"/>
      </a:dk2>
      <a:lt2>
        <a:srgbClr val="FF7900"/>
      </a:lt2>
      <a:accent1>
        <a:srgbClr val="FF7900"/>
      </a:accent1>
      <a:accent2>
        <a:srgbClr val="4BB4E6"/>
      </a:accent2>
      <a:accent3>
        <a:srgbClr val="50BE87"/>
      </a:accent3>
      <a:accent4>
        <a:srgbClr val="FFB4E6"/>
      </a:accent4>
      <a:accent5>
        <a:srgbClr val="A885D8"/>
      </a:accent5>
      <a:accent6>
        <a:srgbClr val="FFD200"/>
      </a:accent6>
      <a:hlink>
        <a:srgbClr val="FF7900"/>
      </a:hlink>
      <a:folHlink>
        <a:srgbClr val="FF7900"/>
      </a:folHlink>
    </a:clrScheme>
    <a:fontScheme name="Benutzerdefiniert 10">
      <a:majorFont>
        <a:latin typeface="Helvetica 75 Bold"/>
        <a:ea typeface=""/>
        <a:cs typeface=""/>
      </a:majorFont>
      <a:minorFont>
        <a:latin typeface="Helvetica 55 Roman"/>
        <a:ea typeface=""/>
        <a:cs typeface=""/>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potx" id="{14437EEF-A6FD-48CC-9680-AAB1D47A761A}" vid="{EFF215B7-FC94-49E2-94CE-CEB8014AC4F5}"/>
    </a:ext>
  </a:ext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6783D16590C9834DB28DEC4BDD815CBC" ma:contentTypeVersion="4" ma:contentTypeDescription="Ein neues Dokument erstellen." ma:contentTypeScope="" ma:versionID="327539662d60ab04da3be1f7eff9f160">
  <xsd:schema xmlns:xsd="http://www.w3.org/2001/XMLSchema" xmlns:xs="http://www.w3.org/2001/XMLSchema" xmlns:p="http://schemas.microsoft.com/office/2006/metadata/properties" xmlns:ns2="1517a5de-a148-432e-8bd1-04572d31aaea" targetNamespace="http://schemas.microsoft.com/office/2006/metadata/properties" ma:root="true" ma:fieldsID="81d8313828b8895085db5c6dc03178c4" ns2:_="">
    <xsd:import namespace="1517a5de-a148-432e-8bd1-04572d31aae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17a5de-a148-432e-8bd1-04572d31aa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94B0967-A4E9-4279-A88A-E41F7755E87B}">
  <ds:schemaRefs>
    <ds:schemaRef ds:uri="1517a5de-a148-432e-8bd1-04572d31aae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DFF031C-DCAD-483A-BECF-1AB709A5821B}">
  <ds:schemaRefs>
    <ds:schemaRef ds:uri="http://schemas.microsoft.com/sharepoint/v3/contenttype/forms"/>
  </ds:schemaRefs>
</ds:datastoreItem>
</file>

<file path=customXml/itemProps3.xml><?xml version="1.0" encoding="utf-8"?>
<ds:datastoreItem xmlns:ds="http://schemas.openxmlformats.org/officeDocument/2006/customXml" ds:itemID="{F22FFF30-210B-4B81-A551-E2B9F1C177F7}">
  <ds:schemaRefs>
    <ds:schemaRef ds:uri="1d92ee1d-2e41-41b3-842a-576ba2ae72b8"/>
    <ds:schemaRef ds:uri="2e57b41f-08b1-4c46-b7e7-916a4159df64"/>
    <ds:schemaRef ds:uri="6d23b513-c0d3-49c4-8e42-e2bc930b386e"/>
    <ds:schemaRef ds:uri="88fa303c-9ce2-47b2-b294-ecb0c64fb88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37d76393-9a45-44bc-94e0-70aeaf3df879}" enabled="1" method="Standard" siteId="{39e1abd8-ed13-44eb-be42-1e20116ea98c}" removed="0"/>
</clbl:labelList>
</file>

<file path=docProps/app.xml><?xml version="1.0" encoding="utf-8"?>
<Properties xmlns="http://schemas.openxmlformats.org/officeDocument/2006/extended-properties" xmlns:vt="http://schemas.openxmlformats.org/officeDocument/2006/docPropsVTypes">
  <Template>Orange Cyberdefense - Template 2023 HELVETICA EN</Template>
  <TotalTime>0</TotalTime>
  <Words>3472</Words>
  <Application>Microsoft Office PowerPoint</Application>
  <PresentationFormat>Custom</PresentationFormat>
  <Paragraphs>342</Paragraphs>
  <Slides>28</Slides>
  <Notes>8</Notes>
  <HiddenSlides>22</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28</vt:i4>
      </vt:variant>
    </vt:vector>
  </HeadingPairs>
  <TitlesOfParts>
    <vt:vector size="42" baseType="lpstr">
      <vt:lpstr>Arial</vt:lpstr>
      <vt:lpstr>Arial Unicode MS</vt:lpstr>
      <vt:lpstr>Calibri</vt:lpstr>
      <vt:lpstr>Helvetica 55 Roman</vt:lpstr>
      <vt:lpstr>Helvetica 75</vt:lpstr>
      <vt:lpstr>Helvetica 75 Bold</vt:lpstr>
      <vt:lpstr>Helvetica Courant</vt:lpstr>
      <vt:lpstr>Helvetica Neue</vt:lpstr>
      <vt:lpstr>HelveticaNeue-Bold</vt:lpstr>
      <vt:lpstr>HelvNeueOrange</vt:lpstr>
      <vt:lpstr>MyriadPro-Regular</vt:lpstr>
      <vt:lpstr>Wingdings</vt:lpstr>
      <vt:lpstr>OCD</vt:lpstr>
      <vt:lpstr>Case Studies [ENG]</vt:lpstr>
      <vt:lpstr>Brief your board: Key takeaways from Q4-2024 for Finance and Insurance Directors </vt:lpstr>
      <vt:lpstr>How to use this presentation</vt:lpstr>
      <vt:lpstr>PowerPoint Presentation</vt:lpstr>
      <vt:lpstr>Summary: What has been impacting Finance &amp; Insurance in Q4 2024?</vt:lpstr>
      <vt:lpstr>Security Bulletin: The most impactful news from our CERT in 2024-Q4 </vt:lpstr>
      <vt:lpstr>1. Vulnerabilities</vt:lpstr>
      <vt:lpstr>2. Cybercrime Trends</vt:lpstr>
      <vt:lpstr>2. Cybercrime Trends</vt:lpstr>
      <vt:lpstr>3. APT Trends</vt:lpstr>
      <vt:lpstr>4. Hacktivism Trends</vt:lpstr>
      <vt:lpstr>Regulation brief: DORA</vt:lpstr>
      <vt:lpstr>Background-info:  How Finance &amp; Insurance compares to other industries</vt:lpstr>
      <vt:lpstr>Cy-X: Shifts in Industry Victims Change in Victim Count In Different Industries yoy.</vt:lpstr>
      <vt:lpstr>VOC: Findings per Asset by Industry Average Unique Findings per Unique Asset</vt:lpstr>
      <vt:lpstr>VOC: Age of Vulnerability Findings by Industry Average and Max. Age of Unique Findings for Different Verticals in Days (Ordered by Average)</vt:lpstr>
      <vt:lpstr>Finance and Insurance</vt:lpstr>
      <vt:lpstr>Finance and Insurance</vt:lpstr>
      <vt:lpstr>Takeaways for CISO/CIO</vt:lpstr>
      <vt:lpstr>Three critical ways in which this affects the Finance industry:</vt:lpstr>
      <vt:lpstr>1: Replace VPN with SASE and Zero Trust</vt:lpstr>
      <vt:lpstr>2: Advanced threat hunting: prevent, prepare, contain</vt:lpstr>
      <vt:lpstr>3: Manage vulnerabilities: VOC scanning, priority based patching</vt:lpstr>
      <vt:lpstr>PowerPoint Presentation</vt:lpstr>
      <vt:lpstr>Security Bulletin: What has been impacting Finance &amp; Insurance in Q4 2024?</vt:lpstr>
      <vt:lpstr>1: Consider your VPN strategy</vt:lpstr>
      <vt:lpstr>2: Advanced Threat hunting: prevent, prepare, contain</vt:lpstr>
      <vt:lpstr>3: Manage vulnerabilities better</vt:lpstr>
      <vt:lpstr>PowerPoint Presentation</vt:lpstr>
    </vt:vector>
  </TitlesOfParts>
  <Company>Orange Cyberdefense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Franz Haertl</dc:creator>
  <cp:keywords/>
  <cp:lastModifiedBy>Franz Haertl</cp:lastModifiedBy>
  <cp:revision>1</cp:revision>
  <cp:lastPrinted>2018-09-25T08:09:42Z</cp:lastPrinted>
  <dcterms:created xsi:type="dcterms:W3CDTF">2024-12-11T15:59:24Z</dcterms:created>
  <dcterms:modified xsi:type="dcterms:W3CDTF">2025-02-12T16:17:34Z</dcterms:modified>
  <cp:category/>
  <cp:contentStatus>v0.1</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0x0101006783D16590C9834DB28DEC4BDD815CBC</vt:lpwstr>
  </property>
  <property fmtid="{D5CDD505-2E9C-101B-9397-08002B2CF9AE}" pid="3" name="CategorieType2_OCD">
    <vt:lpwstr/>
  </property>
  <property fmtid="{D5CDD505-2E9C-101B-9397-08002B2CF9AE}" pid="4" name="Fonction_OCD">
    <vt:lpwstr/>
  </property>
  <property fmtid="{D5CDD505-2E9C-101B-9397-08002B2CF9AE}" pid="5" name="Telephone_OCD">
    <vt:lpwstr/>
  </property>
  <property fmtid="{D5CDD505-2E9C-101B-9397-08002B2CF9AE}" pid="6" name="Mail_OCD">
    <vt:lpwstr/>
  </property>
  <property fmtid="{D5CDD505-2E9C-101B-9397-08002B2CF9AE}" pid="7" name="Version_OCD">
    <vt:lpwstr>0</vt:lpwstr>
  </property>
  <property fmtid="{D5CDD505-2E9C-101B-9397-08002B2CF9AE}" pid="8" name="Versionn_OCD">
    <vt:lpwstr>1</vt:lpwstr>
  </property>
  <property fmtid="{D5CDD505-2E9C-101B-9397-08002B2CF9AE}" pid="9" name="CategorieType_OCD">
    <vt:lpwstr/>
  </property>
  <property fmtid="{D5CDD505-2E9C-101B-9397-08002B2CF9AE}" pid="10" name="confidential_OCD">
    <vt:lpwstr>Interne</vt:lpwstr>
  </property>
  <property fmtid="{D5CDD505-2E9C-101B-9397-08002B2CF9AE}" pid="11" name="MSIP_Label_37d76393-9a45-44bc-94e0-70aeaf3df879_Enabled">
    <vt:lpwstr>true</vt:lpwstr>
  </property>
  <property fmtid="{D5CDD505-2E9C-101B-9397-08002B2CF9AE}" pid="12" name="MSIP_Label_37d76393-9a45-44bc-94e0-70aeaf3df879_SetDate">
    <vt:lpwstr>2023-07-12T15:13:04Z</vt:lpwstr>
  </property>
  <property fmtid="{D5CDD505-2E9C-101B-9397-08002B2CF9AE}" pid="13" name="MSIP_Label_37d76393-9a45-44bc-94e0-70aeaf3df879_Method">
    <vt:lpwstr>Standard</vt:lpwstr>
  </property>
  <property fmtid="{D5CDD505-2E9C-101B-9397-08002B2CF9AE}" pid="14" name="MSIP_Label_37d76393-9a45-44bc-94e0-70aeaf3df879_Name">
    <vt:lpwstr>OCD-REST</vt:lpwstr>
  </property>
  <property fmtid="{D5CDD505-2E9C-101B-9397-08002B2CF9AE}" pid="15" name="MSIP_Label_37d76393-9a45-44bc-94e0-70aeaf3df879_SiteId">
    <vt:lpwstr>39e1abd8-ed13-44eb-be42-1e20116ea98c</vt:lpwstr>
  </property>
  <property fmtid="{D5CDD505-2E9C-101B-9397-08002B2CF9AE}" pid="16" name="MSIP_Label_37d76393-9a45-44bc-94e0-70aeaf3df879_ActionId">
    <vt:lpwstr>7b9b47e7-09f9-40b2-95a2-2795f8417166</vt:lpwstr>
  </property>
  <property fmtid="{D5CDD505-2E9C-101B-9397-08002B2CF9AE}" pid="17" name="MSIP_Label_37d76393-9a45-44bc-94e0-70aeaf3df879_ContentBits">
    <vt:lpwstr>2</vt:lpwstr>
  </property>
  <property fmtid="{D5CDD505-2E9C-101B-9397-08002B2CF9AE}" pid="18" name="ClassificationContentMarkingFooterLocations">
    <vt:lpwstr>OCD:3\Case Studies [ENG]:3</vt:lpwstr>
  </property>
  <property fmtid="{D5CDD505-2E9C-101B-9397-08002B2CF9AE}" pid="19" name="ClassificationContentMarkingFooterText">
    <vt:lpwstr>Orange Restricted</vt:lpwstr>
  </property>
  <property fmtid="{D5CDD505-2E9C-101B-9397-08002B2CF9AE}" pid="20" name="MediaServiceImageTags">
    <vt:lpwstr/>
  </property>
</Properties>
</file>